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822D8-97DF-4533-84E8-9D4FA274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0F229-AB30-4829-ADE5-449E8511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EAA78-5D5C-4814-AEED-E2E022B79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E653D-7EF0-4286-B95E-26D016343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B7E7F-B029-473F-9214-BB3604EA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1A08A-A7AC-4E94-8DE0-8AD6F90B7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BE973-BB2F-45E2-B0BF-CA0BB6AD8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FB478-0B19-496C-B77C-EB57A8BB9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E308C-257B-4EBB-9A64-A0AB7BBB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9B86E-10C6-46CC-9713-27F5CBBA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1D11F-6881-45B8-8C2F-12DBEECF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793" r:id="rId2"/>
    <p:sldLayoutId id="2147491794" r:id="rId3"/>
    <p:sldLayoutId id="2147491795" r:id="rId4"/>
    <p:sldLayoutId id="2147491796" r:id="rId5"/>
    <p:sldLayoutId id="2147491797" r:id="rId6"/>
    <p:sldLayoutId id="2147491798" r:id="rId7"/>
    <p:sldLayoutId id="2147491799" r:id="rId8"/>
    <p:sldLayoutId id="2147491800" r:id="rId9"/>
    <p:sldLayoutId id="2147491801" r:id="rId10"/>
    <p:sldLayoutId id="21474918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230332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物业客服主管的客户关系管理策略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建立良好的客户关系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制定客户关系管理计划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提升客户满意度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加强客户忠诚度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利用数据优化管理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建立良好的客户关系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了解客户需求</a:t>
            </a:r>
            <a:endParaRPr lang="zh-CN" altLang="en-US"/>
          </a:p>
        </p:txBody>
      </p:sp>
      <p:sp>
        <p:nvSpPr>
          <p:cNvPr id="10488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主动沟通：与客户保持良好沟通，了解他们的需求和期望。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定期调查：通过问卷调查或访谈等方式，收集客户对物业服务的意见和建议。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数据分析：对客户反馈的数据进行分析，找出共性和差异性，为改进服务提供依据。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个性化服务：根据不同客户的需求和特点，提供个性化的服务方案，提高客户满意度。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提高服务水平</a:t>
            </a:r>
            <a:endParaRPr lang="zh-CN" altLang="en-US"/>
          </a:p>
        </p:txBody>
      </p:sp>
      <p:sp>
        <p:nvSpPr>
          <p:cNvPr id="10489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及时响应客户的投诉和问题，解决客户困扰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提供专业、高效的服务，满足客户需求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定期收集客户反馈，持续改进服务质量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建立客户忠诚度计划，提高客户满意度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定期与客户沟通</a:t>
            </a:r>
            <a:endParaRPr lang="zh-CN" altLang="en-US"/>
          </a:p>
        </p:txBody>
      </p:sp>
      <p:sp>
        <p:nvSpPr>
          <p:cNvPr id="104898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定期与客户沟通，了解客户需求和反馈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通过多种渠道与客户保持联系，如电话、邮件、社交媒体等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建立客户档案，对客户需求和偏好进行记录和分析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及时响应客户的投诉和问题，提供解决方案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处理客户投诉</a:t>
            </a:r>
            <a:endParaRPr lang="zh-CN" altLang="en-US"/>
          </a:p>
        </p:txBody>
      </p:sp>
      <p:sp>
        <p:nvSpPr>
          <p:cNvPr id="1049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耐心倾听：确保客户感受到被理解和尊重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有效沟通：清晰、准确地传达解决方案和后续措施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持续改进：分析投诉原因，优化服务流程和产品质量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及时响应：快速采取行动，避免问题恶化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制定客户关系管理计划</a:t>
            </a:r>
            <a:endParaRPr lang="zh-CN" altLang="en-US"/>
          </a:p>
        </p:txBody>
      </p:sp>
      <p:sp>
        <p:nvSpPr>
          <p:cNvPr id="104913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确定目标客户群体</a:t>
            </a:r>
            <a:endParaRPr lang="zh-CN" altLang="en-US"/>
          </a:p>
        </p:txBody>
      </p:sp>
      <p:sp>
        <p:nvSpPr>
          <p:cNvPr id="104916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定期评估目标客户群体的需求变化，及时调整管理策略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根据物业项目的定位和特点，确定目标客户群体的需求和特点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针对不同客户群体制定相应的客户关系管理策略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与其他部门合作，共同为目标客户群体提供优质的服务和体验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制定服务流程</a:t>
            </a:r>
            <a:endParaRPr lang="zh-CN" altLang="en-US"/>
          </a:p>
        </p:txBody>
      </p:sp>
      <p:sp>
        <p:nvSpPr>
          <p:cNvPr id="10492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实施客户关系管理计划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制定客户关系管理计划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分析客户需求和反馈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收集客户需求和反馈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建立客户信息管理系统</a:t>
            </a:r>
            <a:endParaRPr lang="zh-CN" altLang="en-US"/>
          </a:p>
        </p:txBody>
      </p:sp>
      <p:sp>
        <p:nvSpPr>
          <p:cNvPr id="10492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目的：统一管理客户信息，便于查询和更新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内容：客户基础信息、服务记录、反馈意见等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作用：提高客户服务质量，提升客户满意度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实施方式：建立数据库、设计系统界面、培训员工等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定期评估管理效果</a:t>
            </a:r>
            <a:endParaRPr lang="zh-CN" altLang="en-US"/>
          </a:p>
        </p:txBody>
      </p:sp>
      <p:sp>
        <p:nvSpPr>
          <p:cNvPr id="10493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设定明确的评估指标，包括客户满意度、客户忠诚度等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定期收集客户反馈，了解客户需求和意见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分析评估数据，找出管理中的不足和问题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调整管理策略，优化客户关系管理计划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提升客户满意度</a:t>
            </a:r>
            <a:endParaRPr lang="zh-CN" altLang="en-US"/>
          </a:p>
        </p:txBody>
      </p:sp>
      <p:sp>
        <p:nvSpPr>
          <p:cNvPr id="10494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https://d.book118.com/345123033231011100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宋体</vt:lpstr>
      <vt:lpstr>Office Theme</vt:lpstr>
      <vt:lpstr>物业客服主管的客户关系管理策略</vt:lpstr>
      <vt:lpstr>目录</vt:lpstr>
      <vt:lpstr>添加章节标题</vt:lpstr>
      <vt:lpstr>建立良好的客户关系</vt:lpstr>
      <vt:lpstr>了解客户需求</vt:lpstr>
      <vt:lpstr>提高服务水平</vt:lpstr>
      <vt:lpstr>定期与客户沟通</vt:lpstr>
      <vt:lpstr>处理客户投诉</vt:lpstr>
      <vt:lpstr>制定客户关系管理计划</vt:lpstr>
      <vt:lpstr>确定目标客户群体</vt:lpstr>
      <vt:lpstr>制定服务流程</vt:lpstr>
      <vt:lpstr>建立客户信息管理系统</vt:lpstr>
      <vt:lpstr>定期评估管理效果</vt:lpstr>
      <vt:lpstr>提升客户满意度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2024-09-08T15:25:25.396</cp:lastPrinted>
  <dcterms:created xsi:type="dcterms:W3CDTF">2024-09-08T07:25:25Z</dcterms:created>
  <dcterms:modified xsi:type="dcterms:W3CDTF">2024-09-08T07:25:27Z</dcterms:modified>
</cp:coreProperties>
</file>