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3DD2D-12D2-42E8-B405-69F8F16A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8169F-B656-4D45-818F-21735BEC4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91A61-176E-488D-A51A-124A531F4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ED568-25AE-4964-87C8-0C1F808F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15156-4DFE-4D91-860E-F6D5E383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7615B-3BF6-430B-ABBC-2630577B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20EF8-78AB-42C2-923A-3BF24E4C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C9EE6-0352-400E-A350-33FF5415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395DA-7C80-49EC-AE8E-DC61AC26B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723B3-6E00-4AF4-AD44-819C2459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A3374-B61B-4A32-8E11-AED319C4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23110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《文言文助读检测》PPT课件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文言文阅读理解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文言文翻译技巧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文言文常见错误解析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文言文助读检测题解析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掌握文字的起源与演变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介绍文言文的文字结构，包括象形、指事、会意、形声等，以及文字的起源和演变过程，如甲骨文、金文、小篆等。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积累文言文词汇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列举常见的文言文词汇，如“之”、“其”、“若”等，解释其含义和用法，并举例说明。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理解词汇的特殊含义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介绍文言文中一些词汇的特殊含义，如“走”表示“跑”，“食”表示“吃”等，并给出相应的例句。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文字与词汇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语法与句式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掌握文言文的基本句式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介绍文言文中的基本句式，如判断句、被动句、省略句等，并给出相应的例句和解释。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理解文言文的词序和特殊表达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掌握文言文的修辞手法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介绍文言文中常见的修辞手法，如对偶、排比、借代等，并给出相应的例句和解释。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介绍文言文中词语的特殊排列顺序和表达方式，如倒装句、前置宾语等，并解释其含义和用法。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修辞与表达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理解文言文的表达方式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介绍文言文中的表达方式，如寓言、讽刺、夸张等，并解释其含义和用法。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体会文言文的韵律和节奏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介绍文言文的韵律和节奏特点，如平仄、对仗等，并给出相应的例句和解释。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总结词：梳理文章脉络，把握整体结构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观察文章开头和结尾，理解首尾呼应的写作手法。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划分段落，概括段落大意，理解文章的层次和逻辑关系。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提取文章中的关键信息和细节，理解其对于主题的支撑作用。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总结词：提炼文章关键信息，把握文章的核心内容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关注文章中的重要人物、事件和观点，理解其对于主题的贡献。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总结文章的主题和中心思想，理解作者的写作意图和目的。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内容要点概括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思想感情把握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总结词：深入理解文章情感和思想内涵，把握作者的情感态度和价值观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分析文章中的意象和象征意义，理解作者的深层思想和价值观。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关注文章中的情感表达和修辞手法，理解作者的语气和情感倾向。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文言文翻译技巧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https://d.book118.com/345123110123011103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2024-09-12T16:58:48.434</cp:lastPrinted>
  <dcterms:created xsi:type="dcterms:W3CDTF">2024-09-12T08:58:48Z</dcterms:created>
  <dcterms:modified xsi:type="dcterms:W3CDTF">2024-09-12T08:58:50Z</dcterms:modified>
</cp:coreProperties>
</file>