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DEC2D-E61B-4D7B-AA4D-C5D5E1DF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04525-372D-477D-AE27-E17A67D1C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C4FD-C09A-4768-BE9D-940FE669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07A66-0693-48EB-9078-38D3B56F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D343C-0AF4-489A-BB57-C9BD16F8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BE8A3-C694-406D-8141-B34C079F6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5BEB3-4506-4810-A1F2-907C018C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9A2CA-5181-4133-A6A0-972E51E2F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01209-3784-4E9D-BD60-AC09B963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EB9C9-4181-4E91-8045-9995C414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F25E7-3C2E-4185-9D7D-E9E78D128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3000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反义疑问句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反义疑问句的定义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反义疑问句的用法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反义疑问句的常见错误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反义疑问句的练习与提高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反义疑问句的实际应用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反义疑问句的定义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什么是反义疑问句</a:t>
            </a:r>
            <a:endParaRPr lang="zh-CN" altLang="en-US"/>
          </a:p>
        </p:txBody>
      </p:sp>
      <p:sp>
        <p:nvSpPr>
          <p:cNvPr id="1048894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6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8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0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2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反义疑问句是一种特殊的疑问句，由两部分组成：陈述句和疑问句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反义疑问句的构成，通常由一个陈述句和一个与之相反的疑问句组成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反义疑问句的用途是，用来确认或否定陈述句的内容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反义疑问句的特点是，陈述句和疑问句在含义上相反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反义疑问句的构成</a:t>
            </a:r>
            <a:endParaRPr lang="zh-CN" altLang="en-US"/>
          </a:p>
        </p:txBody>
      </p:sp>
      <p:sp>
        <p:nvSpPr>
          <p:cNvPr id="104897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疑问部分通常是一个否定句或肯定句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陈述部分和疑问部分在语法上相互呼应，形成反义关系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反义疑问句由两部分组成：陈述部分和疑问部分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陈述部分通常是一个肯定句或否定句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反义疑问句的分类</a:t>
            </a:r>
            <a:endParaRPr lang="zh-CN" altLang="en-US"/>
          </a:p>
        </p:txBody>
      </p:sp>
      <p:sp>
        <p:nvSpPr>
          <p:cNvPr id="104903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部分否定反义疑问句：用于确认对方是否同意自己的部分否定观点，如"You don't like the movie, do you?"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肯定反义疑问句：用于确认对方是否同意自己的观点，如"You are right, aren't you?"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否定反义疑问句：用于确认对方是否同意自己的否定观点，如"You aren't going to the party, are you?"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完全否定反义疑问句：用于确认对方是否同意自己的完全否定观点，如"You didn't go to the party, did you?"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反义疑问句的用法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反义疑问句的肯定形式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反义疑问句的肯定形式通常用于表达对陈述句的肯定或否定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反义疑问句的肯定形式通常用于表达对陈述句的肯定或否定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反义疑问句的肯定形式通常由两部分组成：陈述句和疑问句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反义疑问句的肯定形式通常用于表达对陈述句的肯定或否定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反义疑问句的否定形式</a:t>
            </a:r>
            <a:endParaRPr lang="zh-CN" altLang="en-US"/>
          </a:p>
        </p:txBody>
      </p:sp>
      <p:sp>
        <p:nvSpPr>
          <p:cNvPr id="1049198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反义疑问句的否定形式通常由两部分组成：肯定部分和否定部分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肯定部分通常由主语和谓语组成，否定部分通常由否定词和谓语组成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否定部分通常位于肯定部分之后，用逗号隔开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反义疑问句的否定形式通常用于表达对肯定部分的否定，或者用于表示对否定部分的肯定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反义疑问句的回答方式</a:t>
            </a:r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肯定回答：用"Yes"回答，表示同意对方的观点。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否定回答：用"No"回答，表示不同意对方的观点。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反义回答：用"Yes"回答，表示不同意对方的观点；用"No"回答，表示同意对方的观点。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模糊回答：用"Maybe"、"I'm not sure"等回答，表示不确定或不清楚。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反义疑问句的常见错误</a:t>
            </a:r>
            <a:endParaRPr lang="zh-CN" altLang="en-US"/>
          </a:p>
        </p:txBody>
      </p:sp>
      <p:sp>
        <p:nvSpPr>
          <p:cNvPr id="10493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常见错误类型</a:t>
            </a:r>
            <a:endParaRPr lang="zh-CN" altLang="en-US"/>
          </a:p>
        </p:txBody>
      </p:sp>
      <p:sp>
        <p:nvSpPr>
          <p:cNvPr id="104935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误用助动词：反义疑问句中，助动词使用不当会导致句子结构混乱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误用否定词：在反义疑问句中，否定词使用不当会导致句子意思不清晰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误用代词：反义疑问句中，代词使用不当会导致句子意思不明确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误用时态：反义疑问句中，时态使用不当会导致句子意思不准确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避免错误的技巧</a:t>
            </a:r>
            <a:endParaRPr lang="zh-CN" altLang="en-US"/>
          </a:p>
        </p:txBody>
      </p:sp>
      <p:sp>
        <p:nvSpPr>
          <p:cNvPr id="1049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确保反义疑问句的构成正确，包括主句和疑问句两部分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注意反义疑问句的语调和语气，避免过于生硬或过于随意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避免使用过于复杂的句子结构，以免影响反义疑问句的理解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在使用反义疑问句时，注意语境和语境的连贯性，避免出现歧义或误解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https://d.book118.com/345130000022011034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反义疑问句</vt:lpstr>
      <vt:lpstr>目录</vt:lpstr>
      <vt:lpstr>反义疑问句的定义</vt:lpstr>
      <vt:lpstr>什么是反义疑问句</vt:lpstr>
      <vt:lpstr>反义疑问句的构成</vt:lpstr>
      <vt:lpstr>反义疑问句的分类</vt:lpstr>
      <vt:lpstr>反义疑问句的用法</vt:lpstr>
      <vt:lpstr>反义疑问句的肯定形式</vt:lpstr>
      <vt:lpstr>反义疑问句的否定形式</vt:lpstr>
      <vt:lpstr>反义疑问句的回答方式</vt:lpstr>
      <vt:lpstr>反义疑问句的常见错误</vt:lpstr>
      <vt:lpstr>常见错误类型</vt:lpstr>
      <vt:lpstr>避免错误的技巧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2024-08-29T11:41:31.102</cp:lastPrinted>
  <dcterms:created xsi:type="dcterms:W3CDTF">2024-08-29T03:41:31Z</dcterms:created>
  <dcterms:modified xsi:type="dcterms:W3CDTF">2024-08-29T03:41:33Z</dcterms:modified>
</cp:coreProperties>
</file>