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3F63D9-6CE2-418D-B5E6-9245BAC4F7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8FA390-FA7A-4D2A-AC4B-5E13785A50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C99DFB-EEB3-48BD-87F6-0AD1422B7E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EE8A45-DE77-482B-9041-7EFB4CF103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148586-60E2-4800-9416-595C4AF888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DDFF55-37F5-4965-8C9E-F8282B6E0C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977663-43C0-4E9B-81F1-7F9FF6ECB7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EC6EEC-D986-46EF-B7CF-75214D450D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F05B5C-15A7-4188-B390-A36BE5F3C8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FE2451-B34A-44B4-8FD9-684A0CE6E2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00CDD4-3102-480D-AD5A-1AA07B5E8B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5130244104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《服务心理学》ppt课件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服务心理学概述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客户期望与感知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服务态度与客户体验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服务行为与沟通技巧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服务心理学的前沿研究与实践</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服务心理学概述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64" b="1266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服务心理学是一门研究服务行业中的心理学原理及其应用的学科。</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服务心理学关注服务行业中的客户心理需求、行为特点以及服务提供者的心理状态和行为方式，旨在提高服务质量和客户满意度。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服务心理学的定义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服务心理学的研究对象包括客户和服务提供者的心理特点和行为规律，以及服务环境和服务策略对客户感知和行为的影响。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服务心理学主要研究客户的需求、期望、满意度、忠诚度等方面的心理特点和行为规律，以及服务提供者的态度、沟通技巧、情绪管理等方面的心理状态和行为方式。此外，还涉及服务环境的设计、服务流程的优化等方面的研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服务心理学的研究对象和内容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服务心理学在实践中的应用主要体现在提高服务质量、提升客户满意度和忠诚度、优化服务流程和环境等方面。</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服务心理学在银行业、餐饮业、旅游业等多个行业中得到广泛应用。通过了解客户的心理需求和行为特点，企业可以提供更加符合客户需求的产品和服务，提高客户满意度和忠诚度。同时，优化服务流程和环境，提高服务质量和效率，也可以提升客户体验和企业的竞争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服务心理学在实践中的应用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客户期望与感知</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口碑和推荐</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客户通过朋友、家人或网络评价等途径获得的信息，也会影响他们对服务的期望。</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企业形象和服务定位</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企业的品牌形象、广告宣传以及服务定位也会影响客户对服务的期望。</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客户经验</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过去的消费经验会直接影响客户对服务的期望，通常客户会根据过去的经验对服务的质量和效果有一个心理预期。</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客户期望的形成与影响因素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服务质量低于期望</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如果客户感知的服务质量低于他们的期望，可能会导致不满和负面评价。</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服务质量高于期望</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如果客户感知的服务质量高于他们的期望，可能会产生惊喜和正面评价，并增加客户忠诚度。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188" r="24188"/>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客户感知的服务质量与服务期望的关系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892" r="1389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提供高品质的设施和设备，确保客户在使用过程中感到舒适和满意。</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提升硬件设施</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强化员工服务水平</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优化服务流程</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关注客户需求和反馈</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通过培训和激励，提高员工的服务意识和能力，确保他们能够提供专业、热情的服务。</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简化服务流程，提高服务效率，确保客户在接受服务的过程中感到顺畅和满意。</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积极倾听客户的意见和建议，及时调整和改进服务，以满足客户的期望和需求。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提高客户感知服务质量的方法与策略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服务态度与客户体验</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https://d.book118.com/345130244104011102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2024-09-11T04:00:21.099</cp:lastPrinted>
  <dcterms:created xsi:type="dcterms:W3CDTF">2024-09-10T20:00:21Z</dcterms:created>
  <dcterms:modified xsi:type="dcterms:W3CDTF">2024-09-10T20:00:22Z</dcterms:modified>
</cp:coreProperties>
</file>