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B5DDCC-EC66-4C1E-A284-AD04E1A5EC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72A58B-B670-4AE8-A637-EB27BCFFB5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4637B7-2EDD-40BA-B51D-FBB7AAE13A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5CB94BF-FFF5-4055-A3DB-7235187FF6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A43C558-8AD5-4238-B45C-0CA0E2EE62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14CF81D-E967-4E75-A0EA-1ED0F75A5F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3B97997-238A-4360-8A4D-87CC485CD6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64F072C-7EFC-4C1B-A251-017D3737C0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31FC075-8397-4597-BFE9-9DE4E71B69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76589C-4DF7-4CE4-BBC8-AE355A37AC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3ECE5E8-2D96-4934-80CE-D5CF89B19B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0.jpeg" /><Relationship Id="rId6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45132133040011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560576"/>
            <a:ext cx="6682348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食品安全内审与管理评审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20624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469392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2024-01-17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食品安全内审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管理评审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食品安全管理体系有效性评估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食品安全风险识别与应对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食品安全事故处理与预防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应对法规要求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随着食品安全法规的日益严格，企业需要加强内审和管理评审，以符合相关法规和标准的要求，避免因违规而面临的法律责任。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保障食品安全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内审和管理评审是食品安全管理体系的重要组成部分，旨在确保食品安全方针、目标、指标和控制措施的有效实施，预防食品安全事故的发生。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提升企业竞争力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通过内审和管理评审，企业可以及时发现和纠正食品安全管理体系中存在的问题，提高产品质量和客户满意度，从而提升市场竞争力。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750" r="16750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t="16667" b="16667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703007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持续改进计划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根据内审和管理评审的结果，制定食品安全管理体系的持续改进计划，明确改进目标、责任部门和时间表。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8702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内审结果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8702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汇报内审小组对食品安全管理体系各要素的审核结果，包括方针、目标、组织结构、资源保障、过程控制等方面的评价。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86105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不符合项及纠正措施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86105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详细列出内审中发现的不符合项，并针对每一项不符合分析原因，提出相应的纠正措施和改进建议。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98702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管理评审输出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98702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汇报管理评审对食品安全管理体系整体运行情况的评估结果，包括体系适宜性、充分性和有效性的评价，以及针对体系改进和资源需求的决策。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食品安全内审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根据食品安全管理体系的要求，制定内审计划，明确内审的目的、范围、时间和资源等。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制定内审计划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组建内审小组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3667" r="13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准备内审文件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选择具备食品安全知识和内审经验的人员，组建内审小组，并进行必要的培训。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收集相关的食品安全法规、标准、程序文件和记录等，作为内审的依据。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内审计划和准备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5000" r="500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7882" b="27882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内审实施过程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首次会议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介绍内审的目的、范围、计划和程序，明确内审的注意事项和配合要求。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现场审核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按照内审计划，对食品生产、加工、储存和运输等各环节进行现场审核，收集客观证据，记录不符合项。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不符合项报告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对发现的不符合项进行整理、分类和评估，形成不符合项报告，并提出纠正措施建议。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内审报告编制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根据内审结果，编制内审报告，明确内审结论、不符合项分布和纠正措施要求等。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内审报告提交与审批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将内审报告提交给食品安全管理层审批，并根据审批意见进行必要的修改和完善。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内审结果汇总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对现场审核的结果进行汇总分析，评估食品安全管理体系的符合性和有效性。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22417" r="2241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内审结果报告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管理评审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明确管理评审的目标和范围，确保与食品安全管理体系相一致。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9167" r="9167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000" r="16000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评审目标设定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制定详细的评审计划，包括评审时间、地点、参与人员、评审内容等。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评审计划制定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收集与食品安全管理体系相关的文件、记录和数据，并进行整理和分析。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资料收集与整理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评审计划和准备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开场致辞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管理体系汇报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现场考察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提问与讨论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评审实施过程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2413" r="12413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5170" r="15170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介绍评审的目的、范围和计划，以及参与评审的人员和角色。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由食品安全管理体系负责人汇报管理体系的运行情况和绩效。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对食品安全管理体系的现场运行情况进行考察，包括人员操作、设备设施、环境卫生等。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针对汇报和现场考察情况，提出问题和建议，并进行充分的讨论和交流。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2803" r="22803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对评审过程中发现的问题和建议进行汇总和分类。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评审结果汇总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编写管理评审报告，包括评审目标、实施过程、发现的问题和建议以及改进措施等内容。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报告编写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将管理评审报告提交给相关领导进行审批，并根据审批意见进行修改和完善。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报告提交与审批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针对评审中发现的问题和建议，制定具体的改进措施并实施，确保食品安全管理体系的持续改进和有效运行。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改进措施制定与实施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评审结果报告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食品安全管理体系有效性评估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https://d.book118.com/345132133040011044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92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2024-09-06T09:44:01.132</cp:lastPrinted>
  <dcterms:created xsi:type="dcterms:W3CDTF">2024-09-06T01:44:01Z</dcterms:created>
  <dcterms:modified xsi:type="dcterms:W3CDTF">2024-09-06T01:44:03Z</dcterms:modified>
</cp:coreProperties>
</file>