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E94F-39EA-4403-A94B-424D70682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23089-D5E5-49EC-92EC-D2151C847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7C9F6-FDED-44D6-B3C4-D3760EA77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44155-BCDB-4F3D-9B97-6D5D89DE1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38B26-5BE8-439D-A0B4-E3168E29C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D4568-4769-4B4D-9C82-24FDDF550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97180-9F77-410C-BF11-9C0384D58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82F3F-7CF9-4069-B81D-89367D0E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86DA3-21A5-4B5E-87A5-10360C957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A7924-C80C-4202-A1F0-E4F610A30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25CD6-E350-4BEE-8A9C-BC3902CD4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3331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对制度制度PPT\n## 1.护理查对制度的重要性及目的\n### 1.1护理查对制度在医疗护理中的关键作用\n### 1.2护理查对制度对保障患者安全的重要性\n### 1.3护理查对制度的实施目的与意义\n## 2.护理查对制度的基本内容与方法\n### 2.1护理查对制度的基本内容概述\n### 2.2护理查对制度中的双人查对方法\n### 2.3护理查对制度中的腕带识别技术应用\n## 3.护理查对制度在不同护理环节的实施\n### 3.1护理查对制度在入院接待环节的实施\n### 3.2护理查对制度在治疗护理环节的实施\n### 3.3护理查对制度在出院护理环节的实施\n## 4.护理查对制度执行中的问题与挑战\n### 4.1护理查对制度执行中的人为因素与风险\n### 4.2护理查对制度执行中的技术难题与解决方案\n### 4.3护理查对制度执行中的持续改进与质量提升\n## 5.护理查对制度对护理人员的要求与培训\n### 5.1护理查对制度对护理人员的基本要求\n### 5.2护理查对制度对护理人员的培训与指导\n### 5.3护理查对制度对护理人员的管理与考核\n## 6.护理查对制度在护理管理中的监督与指导\n### 6.1护理查对制度在护理质量管理中的监督作用\n### 6.2护理查对制度在护理风险管理中的指导作用\n### 6.3护理查对制度在护理持续改进中的推动作用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护理查对制度制度PPT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护理查对制度的重要性及目的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确保患者信息的准确性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核对患者的姓名、年龄、性别等信息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核对患者的病历、检查结果等信息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核对患者的药物过敏史等信息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保障患者的安全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防止患者因信息错误而接受错误的治疗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防止患者因药物过敏而遭受伤害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防止患者在护理过程中出现意外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提高护理工作的效率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减少因信息错误导致的护理失误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提高患者的满意度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护理查对制度在医疗护理中的关键作用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护理查对制度对保障患者安全的重要性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预防医疗差错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防止患者接受错误的治疗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防止患者遭受不必要的伤害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防止患者在护理过程中出现意外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提高患者对护理工作的信任度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提高患者对医疗服务的满意度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提高患者的治疗效果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维护医院声誉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提高医院的医疗服务质量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减少医疗纠纷和投诉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提高医院的知名度和口碑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核对患者的姓名、年龄、性别等信息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核对患者的病历、检查结果等信息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核对患者的药物过敏史等信息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确保患者信息的准确性</a:t>
                </a:r>
                <a:endParaRPr/>
              </a:p>
            </p:txBody>
          </p:sp>
        </p:grpSp>
        <p:grpSp>
          <p:nvGrpSpPr>
            <p:cNvPr id="25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防止患者因信息错误而接受错误的治疗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防止患者因药物过敏而遭受伤害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防止患者在护理过程中出现意外</a:t>
                </a:r>
                <a:endParaRPr/>
              </a:p>
            </p:txBody>
          </p:sp>
          <p:sp>
            <p:nvSpPr>
              <p:cNvPr id="26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保障患者的安全</a:t>
                </a:r>
                <a:endParaRPr/>
              </a:p>
            </p:txBody>
          </p:sp>
          <p:sp>
            <p:nvSpPr>
              <p:cNvPr id="26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减少因信息错误导致的护理失误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</a:t>
                </a:r>
                <a:endParaRPr/>
              </a:p>
            </p:txBody>
          </p:sp>
          <p:sp>
            <p:nvSpPr>
              <p:cNvPr id="26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提高护理工作的效率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护理查对制度的实施目的与意义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护理查对制度的基本内容与方法</a:t>
            </a:r>
            <a:endParaRPr/>
          </a:p>
        </p:txBody>
      </p:sp>
      <p:sp>
        <p:nvSpPr>
          <p:cNvPr id="27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患者基本信息查对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核对患者的姓名、年龄、性别等信息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核对患者的病历、检查结果等信息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核对患者的药物过敏史等信息</a:t>
                </a:r>
                <a:endParaRPr/>
              </a:p>
            </p:txBody>
          </p:sp>
          <p:sp>
            <p:nvSpPr>
              <p:cNvPr id="27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治疗护理查对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核对患者的治疗计划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核对患者的药物使用情况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核对患者的护理措施</a:t>
                </a:r>
                <a:endParaRPr/>
              </a:p>
            </p:txBody>
          </p:sp>
          <p:sp>
            <p:nvSpPr>
              <p:cNvPr id="28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检查查对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核对患者的检查项目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核对患者的检查时间</a:t>
                </a:r>
                <a:endParaRPr/>
              </a:p>
            </p:txBody>
          </p:sp>
          <p:sp>
            <p:nvSpPr>
              <p:cNvPr id="28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护理查对制度的基本内容概述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防止因单人查对导致的失误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提高查对的准确性和可靠性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保障患者的安全</a:t>
                </a:r>
                <a:endParaRPr/>
              </a:p>
            </p:txBody>
          </p:sp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双人查对的重要性</a:t>
                </a:r>
                <a:endParaRPr/>
              </a:p>
            </p:txBody>
          </p:sp>
        </p:grpSp>
        <p:grpSp>
          <p:nvGrpSpPr>
            <p:cNvPr id="29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一名护理人员负责核对患者的个人信息和治疗计划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另一名护理人员负责核对患者的药物使用和护理措施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双人共同核对患者的检查项目和结果</a:t>
                </a:r>
                <a:endParaRPr/>
              </a:p>
            </p:txBody>
          </p:sp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双人查对的方法</a:t>
                </a:r>
                <a:endParaRPr/>
              </a:p>
            </p:txBody>
          </p:sp>
        </p:grpSp>
        <p:grpSp>
          <p:nvGrpSpPr>
            <p:cNvPr id="29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记录双人查对的时间和内容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记录查对结果和查对人员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有任何问题及时反馈和处理</a:t>
                </a:r>
                <a:endParaRPr/>
              </a:p>
            </p:txBody>
          </p:sp>
          <p:sp>
            <p:nvSpPr>
              <p:cNvPr id="2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双人查对的结果记录</a:t>
                </a:r>
                <a:endParaRPr/>
              </a:p>
            </p:txBody>
          </p:sp>
        </p:grpSp>
      </p:grpSp>
      <p:pic>
        <p:nvPicPr>
          <p:cNvPr id="29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护理查对制度中的双人查对方法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腕带识别技术的作用</a:t>
                </a:r>
                <a:endParaRPr/>
              </a:p>
            </p:txBody>
          </p:sp>
          <p:sp>
            <p:nvSpPr>
              <p:cNvPr id="3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代替传统的床头卡信息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提高患者信息识别的准确性和便捷性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保障患者的安全</a:t>
                </a:r>
                <a:endParaRPr/>
              </a:p>
            </p:txBody>
          </p:sp>
        </p:grpSp>
        <p:grpSp>
          <p:nvGrpSpPr>
            <p:cNvPr id="3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腕带识别技术的应用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为患者佩戴带有唯一识别码的腕带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通过扫描腕带获取患者的个人信息和治疗计划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核对患者的药物使用和护理措施</a:t>
                </a:r>
                <a:endParaRPr/>
              </a:p>
            </p:txBody>
          </p:sp>
        </p:grpSp>
        <p:grpSp>
          <p:nvGrpSpPr>
            <p:cNvPr id="3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腕带识别技术的优点</a:t>
                </a:r>
                <a:endParaRPr/>
              </a:p>
            </p:txBody>
          </p:sp>
          <p:sp>
            <p:nvSpPr>
              <p:cNvPr id="3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提高查对的准确性和效率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减少因信息错误导致的护理失误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</a:t>
                </a:r>
                <a:endParaRPr/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护理查对制度中的腕带识别技术应用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护理查对制度在不同护理环节的实施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入院接待环节的重要性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确保患者信息的准确性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保障患者的安全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提高护理工作的效率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入院接待环节的查对内容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核对患者的姓名、年龄、性别等信息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核对患者的病历、检查结果等信息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核对患者的药物过敏史等信息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入院接待环节的问题处理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发现问题及时与患者沟通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核实信息后及时更新患者的病历和腕带信息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确保患者在护理过程中的安全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护理查对制度在入院接待环节的实施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治疗护理环节的重要性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确保患者接受正确的治疗和护理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提高护理工作的效率</a:t>
                </a:r>
                <a:endParaRPr/>
              </a:p>
            </p:txBody>
          </p:sp>
          <p:sp>
            <p:nvSpPr>
              <p:cNvPr id="3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治疗护理环节的查对内容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核对患者的治疗计划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核对患者的药物使用情况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核对患者的护理措施</a:t>
                </a:r>
                <a:endParaRPr/>
              </a:p>
            </p:txBody>
          </p:sp>
          <p:sp>
            <p:nvSpPr>
              <p:cNvPr id="3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治疗护理环节的问题处理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发现问题及时与医生沟通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核实信息后及时调整患者的治疗和护理方案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确保患者在护理过程中的安全</a:t>
                </a:r>
                <a:endParaRPr/>
              </a:p>
            </p:txBody>
          </p:sp>
          <p:sp>
            <p:nvSpPr>
              <p:cNvPr id="3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护理查对制度在治疗护理环节的实施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出院护理环节的重要性</a:t>
                </a:r>
                <a:endParaRPr/>
              </a:p>
            </p:txBody>
          </p:sp>
          <p:sp>
            <p:nvSpPr>
              <p:cNvPr id="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确保患者信息的准确性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提高护理工作的效率</a:t>
                </a:r>
                <a:endParaRPr/>
              </a:p>
            </p:txBody>
          </p:sp>
        </p:grpSp>
        <p:grpSp>
          <p:nvGrpSpPr>
            <p:cNvPr id="4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出院护理环节的查对内容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核对患者的姓名、年龄、性别等信息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核对患者的病历、检查结果等信息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核对患者的药物过敏史等信息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出院护理环节的问题处理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发现问题及时与患者沟通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核实信息后及时更新患者的病历和腕带信息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确保患者在护理过程中的安全</a:t>
                </a:r>
                <a:endParaRPr/>
              </a:p>
            </p:txBody>
          </p:sp>
        </p:grpSp>
      </p:grpSp>
      <p:pic>
        <p:nvPicPr>
          <p:cNvPr id="5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护理查对制度在出院护理环节的实施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https://d.book118.com/345133310114011111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护理查对制度制度PPT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2024-09-17T00:51:58.934</cp:lastPrinted>
  <dcterms:created xsi:type="dcterms:W3CDTF">2024-09-16T16:51:58Z</dcterms:created>
  <dcterms:modified xsi:type="dcterms:W3CDTF">2024-09-16T16:52:00Z</dcterms:modified>
</cp:coreProperties>
</file>