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E6063-2CB8-471D-9724-E55C4BF68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13E3D-58DB-4538-875D-1816F5EFA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B136E-89D3-4A9E-89C8-C825E916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7F8F03-C557-44CE-89E2-23824230B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6B9148-4229-4E11-AF2E-4A6EFFA44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87ACED-790C-4591-AA8A-502DF875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9552F-4F57-4432-BC2D-56E925160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0BF81-E57E-43FD-9904-D56530F80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F2302-C7C6-4232-A3FF-68227FE8E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73194-5C1E-4842-9AE9-BA853EE4E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52546-2F06-4A14-B656-3AA200A08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14123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学生交通安全现状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学生交通安全制度建设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安全设施保障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监督与考核机制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随着社会经济的发展和城市化进程的加速，学生交通安全问题日益突出。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8583" r="8583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学生交通安全事故频发，给家庭和社会带来巨大负担。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提高学生交通安全意识，建立完善的安全制度，是当前亟待解决的问题。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提高学生交通安全意识，培养良好的出行习惯。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为学生创造一个安全、和谐的成长环境，促进社会的和谐稳定发展。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876" r="48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3618" r="1361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605" r="76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保障学生的人身安全，减少交通事故的发生。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违规行为普遍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学生和家长在交通行为上存在较多违规现象，如不遵守交通规则、随意横穿马路等，这些行为都可能导致交通事故的发生。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部分地区的交通设施存在缺陷，如道路狭窄、交通标志不明确等，增加了交通事故的风险。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交通安全意识薄弱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部分学生和家长对交通安全知识了解不足，缺乏必要的交通安全意识，容易在交通中犯错。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调查结果显示，大部分学生和家长对交通安全有一定的认识，但实际行为上仍存在较大的不足。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调查发现，学生和家长在过马路、等红绿灯等基本交通安全行为上表现较好，但在其他方面仍需加强。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953" b="79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调查数据表明，学生和家长对交通安全知识掌握程度较低，需要加强相关知识的宣传和教育。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https://d.book118.com/345141234300011123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2024-09-27T17:01:11.950</cp:lastPrinted>
  <dcterms:created xsi:type="dcterms:W3CDTF">2024-09-27T09:01:11Z</dcterms:created>
  <dcterms:modified xsi:type="dcterms:W3CDTF">2024-09-27T09:01:14Z</dcterms:modified>
</cp:coreProperties>
</file>