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1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8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5F75C-FC4D-4F96-8A40-519A357AD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7F1E6-9D9A-4548-B339-029F41A97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9596C-86D7-41DF-88AC-DDF7A75B3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8139A-EE7B-4E94-81B9-DB058A2FE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21E0EA-87E1-43D6-BD61-6AF68C5DE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9AA0D8-00C2-4B9E-8577-8B5DF68C5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0D0F1A-E1A8-4D4C-9E0C-C5EE2F17C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4FBBA-C7F1-494F-9582-EAAAAA5F6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B4738-D628-483E-B5DB-F5CA76FBE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1A898-ADA8-49C8-83BB-1E95A5718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DAD0B-A8B8-4132-863E-55BC8C2C5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06" r:id="rId2"/>
    <p:sldLayoutId id="2147487707" r:id="rId3"/>
    <p:sldLayoutId id="2147487708" r:id="rId4"/>
    <p:sldLayoutId id="2147487709" r:id="rId5"/>
    <p:sldLayoutId id="2147487710" r:id="rId6"/>
    <p:sldLayoutId id="2147487711" r:id="rId7"/>
    <p:sldLayoutId id="2147487712" r:id="rId8"/>
    <p:sldLayoutId id="2147487713" r:id="rId9"/>
    <p:sldLayoutId id="2147487714" r:id="rId10"/>
    <p:sldLayoutId id="214748771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20" Type="http://schemas.openxmlformats.org/officeDocument/2006/relationships/tags" Target="../tags/tag252.xml" /><Relationship Id="rId21" Type="http://schemas.openxmlformats.org/officeDocument/2006/relationships/tags" Target="../tags/tag253.xml" /><Relationship Id="rId22" Type="http://schemas.openxmlformats.org/officeDocument/2006/relationships/tags" Target="../tags/tag254.xml" /><Relationship Id="rId23" Type="http://schemas.openxmlformats.org/officeDocument/2006/relationships/tags" Target="../tags/tag255.xml" /><Relationship Id="rId24" Type="http://schemas.openxmlformats.org/officeDocument/2006/relationships/tags" Target="../tags/tag256.xml" /><Relationship Id="rId25" Type="http://schemas.openxmlformats.org/officeDocument/2006/relationships/tags" Target="../tags/tag257.xml" /><Relationship Id="rId26" Type="http://schemas.openxmlformats.org/officeDocument/2006/relationships/tags" Target="../tags/tag258.xml" /><Relationship Id="rId27" Type="http://schemas.openxmlformats.org/officeDocument/2006/relationships/tags" Target="../tags/tag259.xml" /><Relationship Id="rId28" Type="http://schemas.openxmlformats.org/officeDocument/2006/relationships/tags" Target="../tags/tag260.xml" /><Relationship Id="rId29" Type="http://schemas.openxmlformats.org/officeDocument/2006/relationships/tags" Target="../tags/tag261.xml" /><Relationship Id="rId3" Type="http://schemas.openxmlformats.org/officeDocument/2006/relationships/tags" Target="../tags/tag235.xml" /><Relationship Id="rId30" Type="http://schemas.openxmlformats.org/officeDocument/2006/relationships/tags" Target="../tags/tag262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4213214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影响作用因素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影响作用因素的定义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影响作用因素的识别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影响作用因素的分析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影响作用因素的评估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影响作用因素的应对策略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影响作用因素的案例分析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影响作用因素的定义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定义及概念</a:t>
            </a:r>
            <a:endParaRPr lang="zh-CN" altLang="en-US"/>
          </a:p>
        </p:txBody>
      </p:sp>
      <p:sp>
        <p:nvSpPr>
          <p:cNvPr id="104898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影响作用因素：指对某一事物产生影响的各种因素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包括内部因素和外部因素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内部因素：如个人能力、性格、态度等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外部因素：如社会环境、经济状况、政策法规等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影响因素的分类</a:t>
            </a:r>
            <a:endParaRPr lang="zh-CN" altLang="en-US"/>
          </a:p>
        </p:txBody>
      </p:sp>
      <p:sp>
        <p:nvSpPr>
          <p:cNvPr id="1049042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4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6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8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0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4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6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2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4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2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内部因素：包括个人能力、性格、态度等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间接因素：通过其他因素间接影响个人或组织的因素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直接因素：直接影响个人或组织的因素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外部因素：包括社会环境、经济环境、政治环境等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影响作用因素的识别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识别方法</a:t>
            </a:r>
            <a:endParaRPr lang="zh-CN" altLang="en-US"/>
          </a:p>
        </p:txBody>
      </p:sp>
      <p:sp>
        <p:nvSpPr>
          <p:cNvPr id="104916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观察法：通过观察现象、行为、结果等来识别影响因素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实验法：通过实验设计、数据收集和分析来识别影响因素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问卷调查法：通过设计问卷、收集数据、分析结果来识别影响因素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访谈法：通过与相关人员进行访谈，了解他们的观点和看法来识别影响因素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识别过程</a:t>
            </a:r>
            <a:endParaRPr lang="zh-CN" altLang="en-US"/>
          </a:p>
        </p:txBody>
      </p:sp>
      <p:sp>
        <p:nvSpPr>
          <p:cNvPr id="1049214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6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8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0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2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6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8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4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6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确定影响因素：分析问题，确定可能影响结果的因素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验证结果：通过实验或实际应用验证识别出的影响因素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分析数据：对收集到的数据进行分析，找出影响因素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收集数据：收集与影响因素相关的数据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识别结果</a:t>
            </a:r>
            <a:endParaRPr lang="zh-CN" altLang="en-US"/>
          </a:p>
        </p:txBody>
      </p:sp>
      <p:sp>
        <p:nvSpPr>
          <p:cNvPr id="10492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影响因素：包括内部因素和外部因素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外部因素：包括市场环境、政策法规等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识别方法：可以通过数据分析、专家访谈等方式进行识别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内部因素：包括企业自身因素、员工因素等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影响作用因素的分析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分析方法</a:t>
            </a:r>
            <a:endParaRPr lang="zh-CN" altLang="en-US"/>
          </a:p>
        </p:txBody>
      </p:sp>
      <p:sp>
        <p:nvSpPr>
          <p:cNvPr id="1049418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0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2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4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6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2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8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0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9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9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0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定性分析：通过观察、访谈、问卷等方式获取信息，进行归纳总结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因果分析：分析因素之间的因果关系，找出影响作用因素的原因和结果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比较分析：将不同因素进行比较，找出影响作用较大的因素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定量分析：通过统计、实验等方式获取数据，进行量化分析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分析过程</a:t>
            </a:r>
            <a:endParaRPr lang="zh-CN" altLang="en-US"/>
          </a:p>
        </p:txBody>
      </p:sp>
      <p:sp>
        <p:nvSpPr>
          <p:cNvPr id="1049500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2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4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6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8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收集数据：收集与影响因素相关的数据，如政策文件、经济指标、社会调查、技术发展等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确定影响因素：分析影响作用的各种因素，如政策、经济、社会、技术等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2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分析数据：对收集到的数据进行分析，找出影响作用的关键因素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得出结论：根据分析结果，得出影响作用的结论，如政策对行业发展的影响、经济对市场变化的影响等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分析结果</a:t>
            </a:r>
            <a:endParaRPr lang="zh-CN" altLang="en-US"/>
          </a:p>
        </p:txBody>
      </p:sp>
      <p:sp>
        <p:nvSpPr>
          <p:cNvPr id="10495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影响因素：包括内部因素和外部因素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内部因素：包括公司战略、组织结构、企业文化等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外部因素：包括市场环境、政策法规、竞争对手等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分析方法：采用SWOT分析法，对内部因素和外部因素进行综合分析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https://d.book118.com/345142132143011034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宋体</vt:lpstr>
      <vt:lpstr>Office Theme</vt:lpstr>
      <vt:lpstr>影响作用因素</vt:lpstr>
      <vt:lpstr>目录</vt:lpstr>
      <vt:lpstr>影响作用因素的定义</vt:lpstr>
      <vt:lpstr>定义及概念</vt:lpstr>
      <vt:lpstr>影响因素的分类</vt:lpstr>
      <vt:lpstr>影响作用因素的识别</vt:lpstr>
      <vt:lpstr>识别方法</vt:lpstr>
      <vt:lpstr>识别过程</vt:lpstr>
      <vt:lpstr>识别结果</vt:lpstr>
      <vt:lpstr>影响作用因素的分析</vt:lpstr>
      <vt:lpstr>分析方法</vt:lpstr>
      <vt:lpstr>分析过程</vt:lpstr>
      <vt:lpstr>分析结果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2024-08-30T00:19:17.699</cp:lastPrinted>
  <dcterms:created xsi:type="dcterms:W3CDTF">2024-08-29T16:19:17Z</dcterms:created>
  <dcterms:modified xsi:type="dcterms:W3CDTF">2024-08-29T16:19:19Z</dcterms:modified>
</cp:coreProperties>
</file>