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4AC15-38BF-49B0-95DF-AA11F8569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9C182-25B4-42C0-A757-0AE05FEFF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4EF7F-DF2C-4AFA-B92C-66AA729E3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59DD1-8DED-4B87-A1D3-43810B731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2B971F-2A04-4274-B319-EDA3A7AB0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807192-D1A3-42E0-B3A4-053A88AB9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9763C6-75F9-4125-9040-441489D17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6C1B7-CFA9-4B2C-AF51-0B01E0BE7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DA413-FC4C-4A97-A48C-C11BA2539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E1F30-5D95-4967-9F43-C045B1FA6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A7B86-A455-4C27-9559-E890E3514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4331030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脑血管介入的护理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脑血管介入手术简介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脑血管介入手术简介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手术定义与目的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脑血管介入手术是一种通过血管插入导管，在影像设备的引导下对脑血管进行诊断和治疗的手术。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主要目的是对脑血管病变进行诊断、评估和治疗，包括血管狭窄、动脉瘤、血管畸形等。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63" r="370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01" r="303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用于诊断脑血管病变的性质、程度和范围，如脑血管造影。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诊断性介入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通过导管向病变部位注入药物、栓塞剂或扩张血管等，达到治疗目的，如动脉瘤栓塞、血管狭窄扩张等。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治疗性介入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18" b="191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20世纪50年代，脑血管介入手术开始起步，主要用于脑血管造影诊断。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20世纪70年代，随着导管技术和影像设备的进步，治疗性脑血管介入手术逐渐发展起来。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21世纪初，脑血管介入手术在全世界范围内得到广泛应用，成为治疗脑血管病变的重要手段。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66" r="7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在术前向患者及家属详细介绍手术的必要性和安全性、手术过程、术后恢复等，以减轻患者的焦虑和恐惧情绪。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针对患者的心理状况，进行个性化的心理疏导，如放松训练、音乐疗法等，以缓解患者的紧张情绪。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对患者的身体状况进行全面评估，了解患者的病史、用药情况、生活习惯等，以便制定个性化的护理计划。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根据手术需要，协助医生完成术前的相关检查，如心电图、血常规、凝血功能等，并确保患者身体状况符合手术要求。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确保手术室环境清洁、无菌，准备好手术所需器械、药品和抢救设备等。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协助患者更换手术衣、消毒、安置体位等，确保患者在舒适、安全的状态下接受手术。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手术流程了解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了解手术前的各项准备工作，包括患者身体状况、手术设备、手术室环境等。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熟悉手术的具体步骤和操作流程，包括麻醉、消毒、手术器械的使用等。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了解手术后患者的护理和观察要点，以及可能出现的并发症和应对措施。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维持正常体温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护理操作要点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确保患者呼吸道畅通，及时清理呼吸道分泌物，防止窒息。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注意保暖，防止患者体温过低，影响手术效果和术后恢复。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在手术过程中密切监测患者的生命体征，包括心率、血压、呼吸等。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https://d.book118.com/345143310303011042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2024-09-04T05:08:30.321</cp:lastPrinted>
  <dcterms:created xsi:type="dcterms:W3CDTF">2024-09-03T21:08:30Z</dcterms:created>
  <dcterms:modified xsi:type="dcterms:W3CDTF">2024-09-03T21:08:32Z</dcterms:modified>
</cp:coreProperties>
</file>