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27476-FFF5-4C99-9E64-A5EA698D9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88973-793E-4096-AB0F-2ACE0AF90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93C45-923C-4B82-BC20-6D8727BE5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4ABF0-3C1E-41AB-9A4E-FD270E65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33D43-9FF5-4EF7-8897-179E40ECC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8778E-647C-4198-957F-E8B7E5B85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FA2EE-EBEA-4540-82E6-DB67C52F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41C83-9BAE-4C5A-BA5B-70845E847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BF215-3AB3-4D2A-B161-ED48F328A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47067-96E8-45C8-83A0-287EC16B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1043C-CCAB-4E43-9262-22A5F2754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441422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师职业道德规范解读\n## 1.教师职业道德规范的基本内容\n### 1.1教师职业道德规范的定义与意义\n### 1.2教师职业道德规范的核心要求\n### 1.3教师职业道德规范的基本原则\n## 2.教师职业道德规范的实践要求\n### 2.1教师职业道德规范在课堂教学中的体现\n### 2.2教师职业道德规范在师生关系中的体现\n### 2.3教师职业道德规范在教育评价中的体现\n## 3.教师职业道德规范的培育与提升\n### 3.1教师职业道德规范的内化与修养\n### 3.2教师职业道德规范的培训与指导\n### 3.3教师职业道德规范的评估与监督\n## 4.教师职业道德规范的现实挑战与对策\n### 4.1教师职业道德规范面临的现实挑战\n### 4.2教师职业道德规范的应对策略\n### 4.3教师职业道德规范的持续发展\n## 5.教师职业道德规范的未来展望\n### 5.1教师职业道德规范的发展趋势\n### 5.2教师职业道德规范的改革创新\n### 5.3教师职业道德规范的国际借鉴与融合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教师职业道德规范解读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教师职业道德规范的基本内容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教师职业道德规范的定义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是教师在教育教学活动中应遵循的道德原则和道德规范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是教师职业道德的具体体现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对教师职业道德行为具有指导和约束作用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教师职业道德规范的意义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规范教师的教育教学行为，提高教育教学质量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培养学生的良好品德，促进学生的全面发展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提升教师的社会地位和形象，维护教育事业的声誉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教师职业道德规范的定义与意义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教师职业道德规范的核心要求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忠诚于教育事业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热爱教育事业，具有强烈的事业心和责任感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坚守教育岗位，认真履行教育教学职责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为学生的全面发展付出辛勤努力，为教育事业做出贡献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尊重学生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尊重学生的个性差异，关注学生的个性发展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尊重学生的合法权益，保护学生的身心健康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为学生提供公平、公正的教育机会，促进学生全面发展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以身作则，为人师表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树立良好的师德榜样，为学生树立正确的世界观、人生观和价值观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注重自身修养，提高自己的道德素质和业务水平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严于律己，自觉遵守教师职业道德规范，维护教师形象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关注学生的需求，尊重学生的权益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促进学生的全面发展，提高学生的综合素质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为学生提供良好的教育环境，营造积极向上的学习氛围</a:t>
                </a:r>
                <a:endParaRPr/>
              </a:p>
            </p:txBody>
          </p:sp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以学生为本</a:t>
                </a:r>
                <a:endParaRPr/>
              </a:p>
            </p:txBody>
          </p:sp>
        </p:grpSp>
        <p:grpSp>
          <p:nvGrpSpPr>
            <p:cNvPr id="20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公平对待每一个学生，不偏袒、不歧视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公正评价学生的学业成绩和品德表现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公正处理教育教学中的问题和矛盾，维护教育公平</a:t>
                </a:r>
                <a:endParaRPr/>
              </a:p>
            </p:txBody>
          </p:sp>
          <p:sp>
            <p:nvSpPr>
              <p:cNvPr id="2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公平公正</a:t>
                </a:r>
                <a:endParaRPr/>
              </a:p>
            </p:txBody>
          </p:sp>
        </p:grpSp>
        <p:grpSp>
          <p:nvGrpSpPr>
            <p:cNvPr id="21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诚实守信，不抄袭、剽窃他人的学术成果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实事求是，不夸大、捏造事实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坚守道德底线，不谋取私利，维护教师形象</a:t>
                </a:r>
                <a:endParaRPr/>
              </a:p>
            </p:txBody>
          </p:sp>
          <p:sp>
            <p:nvSpPr>
              <p:cNvPr id="2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诚实正直</a:t>
                </a:r>
                <a:endParaRPr/>
              </a:p>
            </p:txBody>
          </p:sp>
        </p:grpSp>
      </p:grpSp>
      <p:pic>
        <p:nvPicPr>
          <p:cNvPr id="21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教师职业道德规范的基本原则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教师职业道德规范的实践要求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认真备课，精心授课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深入了解教材，明确教学目标，制定教学计划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注重教学方法，提高教学效果，激发学生学习兴趣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关爱学生，关注学生需求，调整教学策略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热爱学生，尊重学生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关注学生的课堂表现，及时给予指导和帮助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尊重学生的意见和建议，鼓励学生积极参与课堂讨论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公正评价学生的学业成绩，激发学生的学习积极性</a:t>
                </a:r>
                <a:endParaRPr/>
              </a:p>
            </p:txBody>
          </p:sp>
          <p:pic>
            <p:nvPicPr>
              <p:cNvPr id="23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严谨治学，追求卓越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严谨治学，严格要求自己，提高自己的教学水平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不断探索教育教学规律，提高教育教学能力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追求教育教学卓越，为学生的全面发展贡献力量</a:t>
                </a:r>
                <a:endParaRPr/>
              </a:p>
            </p:txBody>
          </p:sp>
          <p:pic>
            <p:nvPicPr>
              <p:cNvPr id="23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教师职业道德规范在课堂教学中的体现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尊重学生，关爱学生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尊重学生的个性差异，关注学生的个性发展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关心学生的生活，关注学生的身心健康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为学生提供关爱和支持，帮助学生解决问题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公平公正，一视同仁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公平对待每一个学生，不偏袒、不歧视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公正评价学生的学业成绩和品德表现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公正处理教育教学中的问题和矛盾，维护教育公平</a:t>
                </a:r>
                <a:endParaRPr/>
              </a:p>
            </p:txBody>
          </p:sp>
        </p:grpSp>
        <p:grpSp>
          <p:nvGrpSpPr>
            <p:cNvPr id="24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以身作则，为人师表</a:t>
                </a:r>
                <a:endParaRPr/>
              </a:p>
            </p:txBody>
          </p:sp>
          <p:sp>
            <p:nvSpPr>
              <p:cNvPr id="2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树立良好的师德榜样，为学生树立正确的世界观、人生观和价值观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注重自身修养，提高自己的道德素质和业务水平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严于律己，自觉遵守教师职业道德规范，维护教师形象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教师职业道德规范在师生关系中的体现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客观公正，注重过程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客观评价学生的学业成绩和品德表现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注重学生的过程评价，关注学生的全面发展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避免主观臆断，排除个人情感和利益干扰</a:t>
                </a:r>
                <a:endParaRPr/>
              </a:p>
            </p:txBody>
          </p:sp>
          <p:sp>
            <p:nvSpPr>
              <p:cNvPr id="25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多元评价，全面发展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采用多种评价方式，全面评价学生的综合素质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关注学生的个性发展，鼓励学生发挥特长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促进学生全面发展，提高学生的综合素质</a:t>
                </a:r>
                <a:endParaRPr/>
              </a:p>
            </p:txBody>
          </p:sp>
          <p:sp>
            <p:nvSpPr>
              <p:cNvPr id="26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以人为本，关注成长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以学生为本，关注学生的需求和发展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关注学生的成长过程，鼓励学生自我评价和反思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为学生的全面发展提供有益的建议和指导</a:t>
                </a:r>
                <a:endParaRPr/>
              </a:p>
            </p:txBody>
          </p:sp>
          <p:sp>
            <p:nvSpPr>
              <p:cNvPr id="26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教师职业道德规范在教育评价中的体现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教师职业道德规范的培育与提升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加强学习，提高认识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学习教师职业道德规范，明确教师的责任和使命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提高教师职业道德意识，自觉遵守教师职业道德规范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注重自身修养，提高自己的道德素质和业务水平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反思自我，不断进步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定期开展自我反思，总结自己在教育教学中的经验和教训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分析自己在教师职业道德方面的不足，寻求改进方法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不断提高自己的教师职业道德水平，为学生提供更好的教育服务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以身作则，为人师表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树立良好的师德榜样，为学生树立正确的世界观、人生观和价值观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注重自身修养，提高自己的道德素质和业务水平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严于律己，自觉遵守教师职业道德规范，维护教师形象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教师职业道德规范的内化与修养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https://d.book118.com/345144142204011113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教师职业道德规范解读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2024-09-20T07:56:53.555</cp:lastPrinted>
  <dcterms:created xsi:type="dcterms:W3CDTF">2024-09-19T23:56:53Z</dcterms:created>
  <dcterms:modified xsi:type="dcterms:W3CDTF">2024-09-19T23:56:55Z</dcterms:modified>
</cp:coreProperties>
</file>