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D5ABC-6B76-45F5-A2A6-A810A7D99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81324-6244-4BE9-8001-FFFE18202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AB424-1242-43C7-85CE-8CE64AE3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A8F53-083E-4828-9A3F-E475CD7F9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E58EFA-30A8-4EA3-9240-2DAC740F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FC796-607C-4520-82C6-95427599A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323FA-A19F-442E-A42E-5B5F86A9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6E199-B83E-48BB-B7F1-9C7DFEF3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2BBED-2F88-442E-9BA0-6740B8EC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236DD-5B49-4563-BF64-03318031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76716-A2C0-4422-9CE2-AE1AAE084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71" r:id="rId2"/>
    <p:sldLayoutId id="2147484572" r:id="rId3"/>
    <p:sldLayoutId id="2147484573" r:id="rId4"/>
    <p:sldLayoutId id="2147484574" r:id="rId5"/>
    <p:sldLayoutId id="2147484575" r:id="rId6"/>
    <p:sldLayoutId id="2147484576" r:id="rId7"/>
    <p:sldLayoutId id="2147484577" r:id="rId8"/>
    <p:sldLayoutId id="2147484578" r:id="rId9"/>
    <p:sldLayoutId id="2147484579" r:id="rId10"/>
    <p:sldLayoutId id="214748458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22" Type="http://schemas.openxmlformats.org/officeDocument/2006/relationships/tags" Target="../tags/tag239.xml" /><Relationship Id="rId23" Type="http://schemas.openxmlformats.org/officeDocument/2006/relationships/tags" Target="../tags/tag240.xml" /><Relationship Id="rId24" Type="http://schemas.openxmlformats.org/officeDocument/2006/relationships/tags" Target="../tags/tag241.xml" /><Relationship Id="rId25" Type="http://schemas.openxmlformats.org/officeDocument/2006/relationships/tags" Target="../tags/tag242.xml" /><Relationship Id="rId26" Type="http://schemas.openxmlformats.org/officeDocument/2006/relationships/tags" Target="../tags/tag243.xml" /><Relationship Id="rId27" Type="http://schemas.openxmlformats.org/officeDocument/2006/relationships/tags" Target="../tags/tag244.xml" /><Relationship Id="rId28" Type="http://schemas.openxmlformats.org/officeDocument/2006/relationships/tags" Target="../tags/tag245.xml" /><Relationship Id="rId29" Type="http://schemas.openxmlformats.org/officeDocument/2006/relationships/tags" Target="../tags/tag246.xml" /><Relationship Id="rId3" Type="http://schemas.openxmlformats.org/officeDocument/2006/relationships/tags" Target="../tags/tag220.xml" /><Relationship Id="rId30" Type="http://schemas.openxmlformats.org/officeDocument/2006/relationships/tags" Target="../tags/tag247.xml" /><Relationship Id="rId31" Type="http://schemas.openxmlformats.org/officeDocument/2006/relationships/tags" Target="../tags/tag248.xml" /><Relationship Id="rId32" Type="http://schemas.openxmlformats.org/officeDocument/2006/relationships/tags" Target="../tags/tag249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0022333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石油开采业的核心技术与装备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石油开采的核心技术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石油开采概述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石油开采的装备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石油开采业的核心技术与装备的应用前景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石油开采的核心技术与装备的发展趋势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石油开采概述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石油开采的定义和重要性</a:t>
            </a:r>
            <a:endParaRPr lang="zh-CN" altLang="en-US"/>
          </a:p>
        </p:txBody>
      </p:sp>
      <p:sp>
        <p:nvSpPr>
          <p:cNvPr id="104894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定义：通过钻井、采油、集输等过程，将地下的石油资源开采到地面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重要性：石油是现代社会的重要能源，对经济发展和国家安全具有重要意义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石油开采的技术和装备：包括钻井技术、采油技术、集输技术等，这些技术和装备是石油开采业的核心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石油开采的影响：石油开采对环境、生态和经济等方面都有影响，需要采取措施进行管理和控制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石油开采的流程和环节</a:t>
            </a:r>
            <a:endParaRPr lang="zh-CN" altLang="en-US"/>
          </a:p>
        </p:txBody>
      </p:sp>
      <p:sp>
        <p:nvSpPr>
          <p:cNvPr id="104901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销售：将石油产品销售给消费者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炼油：将石油转化为各种石油产品，如汽油、柴油等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采油：通过油井抽取石油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运输：将石油运输到炼油厂或销售点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勘探：寻找石油储藏地，确定储量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钻井：在储藏地钻井，建立油井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石油开采的核心技术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钻井技术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钻井原理：利用钻头破碎岩石，形成井筒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钻井过程：定位、钻前准备、钻进、固井、完井等步骤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钻井技术发展趋势：自动化、智能化、环保化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钻井设备：包括钻机、钻头、钻杆、泥浆等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采油技术</a:t>
            </a:r>
            <a:endParaRPr lang="zh-CN" altLang="en-US"/>
          </a:p>
        </p:txBody>
      </p:sp>
      <p:sp>
        <p:nvSpPr>
          <p:cNvPr id="1049204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自喷采油：利用地层压力将石油自然喷出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机械采油：利用抽油机等设备将石油抽出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注水采油：向油层中注入水，提高石油采收率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化学采油：利用化学剂改善油层性质，提高石油采收率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热力采油：利用热力提高油层温度，降低石油粘度，提高采收率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气举采油：利用天然气或其他气体将石油举出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油气分离技术</a:t>
            </a:r>
            <a:endParaRPr lang="zh-CN" altLang="en-US"/>
          </a:p>
        </p:txBody>
      </p:sp>
      <p:sp>
        <p:nvSpPr>
          <p:cNvPr id="104928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原理：利用油、气、水三相的密度差异进行分离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设备：油气分离器、气液分离器、水油分离器等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过程：油气混合物进入分离器，通过重力、离心力等作用进行分离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应用：广泛应用于石油开采、炼油、天然气处理等领域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油气储存与运输技术</a:t>
            </a:r>
            <a:endParaRPr lang="zh-CN" altLang="en-US"/>
          </a:p>
        </p:txBody>
      </p:sp>
      <p:sp>
        <p:nvSpPr>
          <p:cNvPr id="10493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油气储存与运输的安全性：包括防火、防爆、防泄漏等措施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油气储存技术：包括地下储罐、地面储罐、海底储罐等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油气运输技术：包括管道输送、船舶运输、汽车运输等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油气储存与运输的效率：包括优化储罐布局、提高运输效率等措施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4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石油开采的装备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钻井装备</a:t>
            </a:r>
            <a:endParaRPr lang="zh-CN" altLang="en-US"/>
          </a:p>
        </p:txBody>
      </p:sp>
      <p:sp>
        <p:nvSpPr>
          <p:cNvPr id="104945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钻井平台：用于钻井作业的平台，包括固定式和移动式两种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安全设备：用于保障钻井作业安全的设备，包括防喷器、防爆器、灭火器等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控制系统：用于控制钻井作业的系统，包括仪表、传感器、控制器等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钻井工具：用于钻井作业的工具，包括钻头、钻杆、钻铤等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循环系统：用于循环泥浆的系统，包括泥浆罐、泥浆泵、泥浆管线等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泥浆泵：用于输送泥浆的泵，用于冷却钻头、清除钻屑等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采油装备</a:t>
            </a:r>
            <a:endParaRPr lang="zh-CN" altLang="en-US"/>
          </a:p>
        </p:txBody>
      </p:sp>
      <p:sp>
        <p:nvSpPr>
          <p:cNvPr id="104954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钻井设备：用于钻探石油井，包括钻头、钻杆、钻铤等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采油设备：用于提取石油，包括抽油机、抽油杆、抽油泵等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修井设备：用于维护和修理油井，包括修井机、修井工具等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井下工具：用于在井下进行各种作业，包括打捞工具、封隔器、配水管等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地面设备：用于处理和储存石油，包括分离器、储油罐、输油管道等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安全设备：用于保障石油开采的安全，包括防火设备、防爆设备、安全报警系统等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https://d.book118.com/345200223330011110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石油开采业的核心技术与装备</vt:lpstr>
      <vt:lpstr>目录</vt:lpstr>
      <vt:lpstr>石油开采概述</vt:lpstr>
      <vt:lpstr>石油开采的定义和重要性</vt:lpstr>
      <vt:lpstr>石油开采的流程和环节</vt:lpstr>
      <vt:lpstr>石油开采的核心技术</vt:lpstr>
      <vt:lpstr>钻井技术</vt:lpstr>
      <vt:lpstr>采油技术</vt:lpstr>
      <vt:lpstr>油气分离技术</vt:lpstr>
      <vt:lpstr>油气储存与运输技术</vt:lpstr>
      <vt:lpstr>石油开采的装备</vt:lpstr>
      <vt:lpstr>钻井装备</vt:lpstr>
      <vt:lpstr>采油装备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2024-09-16T09:57:58.677</cp:lastPrinted>
  <dcterms:created xsi:type="dcterms:W3CDTF">2024-09-16T01:57:58Z</dcterms:created>
  <dcterms:modified xsi:type="dcterms:W3CDTF">2024-09-16T01:58:01Z</dcterms:modified>
</cp:coreProperties>
</file>