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51330C-3955-4E23-8E76-125F5D648F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813BA9-D4F4-425B-BE50-90BD052485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D5F829-E4C8-4C24-A4E4-3821CFE2F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9D0AA5-5A49-4A79-AF47-49F663D66D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56134F-FBA9-42FE-967A-5AA74F1810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52C99A-3F5B-42CD-8111-62BF5E4790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45114D-5109-46FA-A40A-7D025A5304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73F44B-70E1-4D3D-8239-5DC7CAE9C1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B6FFD1-3E7D-468E-A75B-EF77684EB0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95713A-E9A3-41A8-836C-B897E5424C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40BBD4-E1E1-439B-A044-56AE6215B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200234042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schemeClr>
                </a:solidFill>
                <a:latin typeface="Microsoft Yahei"/>
                <a:ea typeface="Microsoft Yahei"/>
                <a:cs typeface="Microsoft Yahei"/>
              </a:rPr>
              <a:t>小米网络营销案例罗永浩</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汇报人：XXX</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小米网络营销概述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罗永浩与小米网络营销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小米网络营销案例分析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小米网络营销的挑战与未来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小米网络营销概述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随着互联网的普及和发展，网络营销逐渐成为企业推广产品和服务的重要手段。小米作为一家以互联网为主要销售渠道的手机制造商，网络营销在其整体营销策略中占据重要地位。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通过有效的网络营销，小米能够迅速扩大品牌知名度和市场份额，提升品牌形象，与消费者建立更紧密的联系。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意义</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小米网络营销的背景和意义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小米网络营销的主要策略</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社交媒体营销</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小米充分利用微博、微信、抖音等社交媒体平台，发布新品信息、开展互动活动、与粉丝互动，提高品牌曝光度和用户粘性。</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网红/明星代言</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小米签约知名网红和明星作为代言人，借助其影响力和粉丝群体扩大品牌知名度，提高产品关注度。</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线上活动</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举办线上发布会、新品抢购活动、优惠促销等，吸引用户参与，增加销售量。</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内容营销</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通过创作优质的内容，如科普文章、教程、评测等，提高用户对小米产品的认知度和好感度。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精准的目标市场定位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小米始终坚持“为发烧而生”的产品理念，针对追求性价比的消费群体，打造高性价比的产品。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创新的营销手段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小米不断尝试新的营销手段，如线上直播销售、线下快闪店等，提高品牌知名度和用户参与度。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良好的用户互动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小米注重与用户的互动，通过社区论坛、微博等渠道收集用户反馈，及时调整产品和服务，提高用户满意度。</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小米网络营销的成功因素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罗永浩与小米网络营销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罗永浩是一位知名的企业家、演说家和意见领袖，拥有广泛的粉丝基础和强大的影响力。他以其独特的风格和观点在社交媒体上积累了大量关注者，成为了一个具有号召力的品牌代表。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罗永浩在创办自己的企业之前，曾多次涉足不同行业，积累了丰富的经验和资源。他的个人魅力和创新精神使他成为了一个备受尊敬的人物，对于年轻消费群体具有很大的吸引力。</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罗永浩的背景和影响力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小米是一家以互联网思维和用户需求为导向的科技企业，注重创新和用户体验。罗永浩与小米的合作源于双方在理念上的契合和对彼此的认可。</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在合作过程中，罗永浩利用其个人影响力和粉丝基础，为小米的产品推广和品牌形象塑造做出了积极贡献。他通过社交媒体平台发布有关小米产品的评测、体验和推荐，吸引了大量关注和用户购买。</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罗永浩与小米的合作历程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罗永浩在小米网络营销中扮演了重要的角色，他通过个人社交媒体平台为小米的产品推广提供了强有力的支持。他的评测、体验和推荐内容对于消费者来说具有很高的参考价值，有助于提高小米产品的知名度和美誉度。</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罗永浩的影响力和号召力还为小米带来了大量的潜在用户和销售机会。他的粉丝群体与小米的目标用户高度重合，因此他的推广对于小米的销售业绩和市场份额增长起到了积极的推动作用。</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除了直接的销售促进，罗永浩还通过与小米的合作提升了品牌的形象和认知度。他以个人名义推荐小米产品，让更多的人了解到小米作为一个科技品牌的实力和创新精神。这种品牌形象的塑造对于小米的长远发展具有重要的战略意义。</a:t>
            </a:r>
          </a:p>
        </p:txBody>
      </p:sp>
      <p:pic>
        <p:nvPicPr>
          <p:cNvPr id="8" name="Picture 8"/>
          <p:cNvPicPr>
            <a:picLocks noChangeAspect="1"/>
          </p:cNvPicPr>
          <p:nvPr/>
        </p:nvPicPr>
        <p:blipFill>
          <a:blip r:embed="rId2"/>
          <a:srcRect t="7707" b="7707"/>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2500" b="12500"/>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7813" b="7813"/>
          <a:stretch>
            <a:fillRect/>
          </a:stretch>
        </p:blipFill>
        <p:spPr>
          <a:xfrm>
            <a:off x="9112336" y="4650396"/>
            <a:ext cx="3079664" cy="1732311"/>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罗永浩在小米网络营销中的作用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https://d.book118.com/345200234042011123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2024-09-26T23:43:10.667</cp:lastPrinted>
  <dcterms:created xsi:type="dcterms:W3CDTF">2024-09-26T15:43:10Z</dcterms:created>
  <dcterms:modified xsi:type="dcterms:W3CDTF">2024-09-26T15:43:12Z</dcterms:modified>
</cp:coreProperties>
</file>