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FE8DA-B1C1-4E2A-A32A-9C3BBB427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58E05-8427-413D-8ECA-DFC995839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18701-3F10-4392-85DB-9C8B8D79C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E6FDE-EDCF-4584-B863-551690A09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846E81-44E4-47FE-A3CF-47408F1F1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5E6559-A4AC-4E60-8467-13D5540B7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1E16F5-0B1F-4136-9B53-E96FF92ED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EFF96-B957-4101-B580-2979640E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92DC1-FCE7-4591-A4CC-A6FED3DD7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6AED2-568A-45FC-9071-AB377FBFB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47600-CDB6-4C75-93BD-7EB39282B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2010442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继电器控制转为PLC控制方法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继电器控制系统分析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转换实施步骤与方法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实验验证与结果分析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工程应用推广前景展望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4" r="295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随着工业自动化的不断进步，传统的继电器控制系统已逐渐无法满足现代工业生产的需求，而PLC控制作为一种先进的控制技术，具有更高的可靠性、灵活性和可扩展性。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通过将继电器控制转换为PLC控制，企业可以降低成本、提高生产效率、减少维护工作量并降低能耗，从而增强市场竞争力。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降低成本与提高效率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继电器控制采用硬件逻辑电路实现控制功能，而PLC控制则通过软件编程实现控制逻辑。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灵活性与可扩展性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PLC控制具有较高的灵活性和可扩展性，可以方便地修改控制逻辑和适应不同的生产需求，而继电器控制则需要重新设计和搭建硬件电路。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可靠性与稳定性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PLC控制系统通常具有较高的可靠性和稳定性，能够长时间稳定运行且易于维护，而继电器控制系统可能受到触点磨损、老化等因素的影响导致性能下降。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继电器控制与PLC控制比较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继电器控制系统分析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1" b="31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54" r="1685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继电器控制原理及特点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通过小电流控制大电流，实现电路通断。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通过触点组合实现逻辑控制。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触点通断可靠，寿命长。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故障排查方便，更换简单。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继电器控制原理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逻辑简单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可靠性高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易于维护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通过继电器实现电机启停，满足生产需求。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电机启停控制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自动化生产线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通过继电器控制灯光开关，实现照明需求。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通过多个继电器组合，实现自动化生产线的逻辑控制。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典型应用案例分析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触点磨损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体积大、重量重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功能单一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长时间使用会导致触点磨损，影响通断性能。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继电器功能相对单一，难以实现复杂逻辑控制。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继电器体积大、重量重，不便于集成和安装。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继电器通断时会产生电弧，导致能耗较高。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PLC控制系统设计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采用可编程的存储器，用于其内部存储程序，执行逻辑运算、顺序控制、定时、计数与算术操作等面向用户的指令，并通过数字或模拟式输入/输出控制各种类型的机械或生产过程。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PLC功能介绍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具有通用性强、使用方便、适应面广、可靠性高、抗干扰能力强、编程简单等特点，在现代工业控制领域中应用广泛。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10" r="126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PLC基本原理及功能介绍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4" r="14624"/>
          <a:stretch>
            <a:fillRect/>
          </a:stretch>
        </p:blipFill>
        <p:spPr>
          <a:xfrm>
            <a:off x="-276408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根据控制需求选择合适的PLC型号，包括CPU类型、I/O点数、存储容量等参数。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PLC选型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电源模块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输入/输出模块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通信模块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为PLC系统提供稳定可靠的电源，确保系统正常运行。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根据实际需求选择数字量或模拟量输入/输出模块，实现与外部设备的信号交换。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用于PLC与上位机或其他PLC之间的通信，实现远程监控和数据交换。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硬件选型与配置方案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掌握PLC的编程语言，如梯形图（LD）、指令表（IL）、功能块图（FBD）等，选择合适的编程语言进行编程。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编程语言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使用PLC厂商提供的编程软件进行程序编写、编译和下载等操作。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编程软件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掌握PLC程序的调试方法，如单步执行、断点设置、变量监视等，提高调试效率。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调试技巧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了解PLC常见故障类型及处理方法，如电源故障、通信故障、I/O故障等，确保系统稳定运行。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软件编程与调试技巧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转换实施步骤与方法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详细分析现有继电器控制系统的结构、功能、输入输出信号等，为后续转换工作提供基础。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了解现有继电器控制系统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根据现有系统的需求和预算，选择性能稳定、功能完善的PLC型号。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选择合适的PLC型号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根据现有系统的控制逻辑和功能需求，设计PLC控制方案，包括输入输出点数、控制流程、通信方式等。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设计PLC控制方案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前期准备工作建议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https://d.book118.com/345201044220011101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2024-09-10T02:46:21.803</cp:lastPrinted>
  <dcterms:created xsi:type="dcterms:W3CDTF">2024-09-09T18:46:21Z</dcterms:created>
  <dcterms:modified xsi:type="dcterms:W3CDTF">2024-09-09T18:46:24Z</dcterms:modified>
</cp:coreProperties>
</file>