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6CA79-D325-4ADA-B1D3-A7B012D75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FC0CE-FFA0-45CC-87FD-097CFC4B0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68BD8-C2B2-4F6F-B0C0-FB56C4A84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3E1ED-9BE3-43D9-BCC9-99544DF09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A78675-D1AA-4258-9B68-675FBA17E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42BF7C-DCAB-4191-B9D2-8287A062A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07C508-D109-4E2D-8B7E-D28FBB2FC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FB9BC-37B4-4265-B5DA-31425C547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02E22-395E-4434-81AD-58E787D8C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81A96-645D-46FC-AB7E-0BDE9CA94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D3893-1691-43CF-AC49-250DC48E9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012311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食品安全风险排查总结报告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食品安全风险排查过程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风险点分析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食品安全风险排查是为了确保食品生产和流通过程中的安全性，预防食源性疾病和不良健康影响。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随着食品生产和加工技术的快速发展，食品安全问题日益突出。为了保障公众健康，食品安全风险排查工作显得尤为重要。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食品安全直接关系到公众的健康和生命安全，任何食品安全事件都可能对人们的生命和健康造成严重威胁。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食品安全也是经济发展的重要保障。一个国家的食品安全状况直接影响其国际声誉和国际贸易。保障食品安全对于促进经济发展和社会稳定具有重要意义。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94" r="13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食品安全风险排查过程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93" r="1429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对食品生产、加工、储存、运输等环节进行实地检查，了解企业食品安全管理状况。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对食品及其原料进行抽样检测，检测食品中的微生物、化学污染物等是否超标。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抽样检测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收集企业食品安全管理相关文件、记录和报告，了解企业食品安全管理体系的建立和运行情况。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查阅资料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与企业管理人员、员工进行交流，了解他们对食品安全的认识和执行情况。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询问交流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2" b="10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覆盖食品生产、加工、储存、运输、销售等全链条，重点检查高风险食品和环节。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食品添加剂使用情况、食品原料质量、食品生产卫生条件、食品储存运输温度控制等。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排查范围和重点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排查重点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375" r="14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排查发现的主要问题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部分企业食品安全管理体系不健全，食品安全自查不到位，食品生产卫生条件差，食品添加剂使用不规范等。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整改要求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针对排查发现的问题，要求企业立即整改，加强食品安全管理体系建设，提高食品安全意识，确保食品安全。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排查结果概述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风险点分析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33" r="14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食品原料是食品安全的第一道关口，其质量直接关系到食品的安全性和品质。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食品原料可能存在的风险包括农药残留超标、重金属超标、微生物污染等。这些风险可能来源于原料的种植、养殖、采摘等环节，也可能来源于原料的运输和储存环节。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食品原料风险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生产过程风险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生产过程中的卫生条件、工艺控制和添加剂使用等都会对食品安全产生影响。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生产过程中的风险包括生产设备卫生状况差、生产工艺控制不严格、违规使用食品添加剂等。这些风险可能会导致食品受到污染，或者产生有毒有害物质。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https://d.book118.com/345201231121011101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2024-09-09T17:21:50.928</cp:lastPrinted>
  <dcterms:created xsi:type="dcterms:W3CDTF">2024-09-09T09:21:50Z</dcterms:created>
  <dcterms:modified xsi:type="dcterms:W3CDTF">2024-09-09T09:21:53Z</dcterms:modified>
</cp:coreProperties>
</file>