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85560-C6A8-4064-937A-7CA7B103E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6818D-A9DF-47BB-9E12-1804E75DF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52C02-00B5-4644-8396-ADE52E1E3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76E5E-9200-4109-9D78-CF1EEFD72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270D14-1834-4E74-B129-C739D790D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EF5CCC-D2D4-4355-ADDE-B399EF923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C6735A-F504-4A28-9809-2DD72C063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74355-12B4-4584-8553-2D51790A7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3F17B-75FD-46A2-9928-D9EB73C29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0D104-E504-4674-8DBE-6C9BD8EA1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139C7-9F23-4BC0-9FE5-5BC68D383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201332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霍华德·加德纳教育思想研究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霍华德·加德纳教育思想概述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霍华德·加德纳教育思想的特点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霍华德·加德纳教育思想的影响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霍华德·加德纳教育思想的评价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霍华德·加德纳教育思想的启示与展望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霍华德·加德纳（Howard Gardner）提出的多元智能理论，打破了传统智力观念的束缚，为教育领域提供了新的视角和思考方式。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多元智能理论的提出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当前教育改革强调学生全面发展，注重个性化和差异化教学，多元智能理论为教育改革提供了理论支持和实践指导。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教育改革的需要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通过研究霍华德·加德纳的教育思想，可以深入了解多元智能理论的内涵和实践应用，进而为促进学生多元发展提供有效策略和方法。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促进学生多元发展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本研究旨在探讨霍华德·加德纳教育思想的理论基础、核心观点及其在教育实践中的应用，以期为教育改革和学生多元发展提供借鉴和启示。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本研究将围绕以下几个问题展开探讨：霍华德·加德纳教育思想的理论基础和核心观点是什么？多元智能理论如何应用于教育实践？多元智能理论对学生多元发展有何影响？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本研究将采用文献研究法、案例分析法等研究方法，对霍华德·加德纳教育思想进行深入研究和分析。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本研究将重点关注霍华德·加德纳教育思想中的多元智能理论，探讨其在教育实践中的应用和对学生多元发展的影响。同时，本研究还将涉及教育改革、学生全面发展等相关领域的研究。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霍华德·加德纳教育思想概述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多元智能理论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306100" y="3180423"/>
            <a:ext cx="3394996" cy="490334"/>
            <a:chOff x="4306100" y="3180423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4306100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智能的平等性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537930" y="3670757"/>
            <a:ext cx="2931336" cy="2374592"/>
            <a:chOff x="4537930" y="3670757"/>
            <a:chExt cx="2931336" cy="2374592"/>
          </a:xfrm>
        </p:grpSpPr>
        <p:sp>
          <p:nvSpPr>
            <p:cNvPr id="36" name="TextBox 36"/>
            <p:cNvSpPr txBox="1"/>
            <p:nvPr/>
          </p:nvSpPr>
          <p:spPr>
            <a:xfrm>
              <a:off x="4537930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他强调每种智能都是平等的，没有优劣之分，每个人都可以发展自己的多种智能。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09307" y="3180423"/>
            <a:ext cx="3394996" cy="490334"/>
            <a:chOff x="1009307" y="3180423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1009307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智能的多元性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241137" y="3670757"/>
            <a:ext cx="2931336" cy="2374592"/>
            <a:chOff x="1241137" y="3670757"/>
            <a:chExt cx="293133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1241137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霍华德·加德纳认为智能不是单一的，而是由多种智能组成的，包括语言智能、数学逻辑智能、空间智能、身体运动智能、音乐智能、人际智能、自我认知智能和自然认知智能等。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01096" y="3180423"/>
            <a:ext cx="3394996" cy="490334"/>
            <a:chOff x="7701096" y="3180423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01096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智能的发展性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932926" y="3670757"/>
            <a:ext cx="2931336" cy="2374592"/>
            <a:chOff x="7932926" y="3670757"/>
            <a:chExt cx="293133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7932926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霍华德·加德纳认为智能是可以通过教育和训练得到发展的，教育应该注重培养学生的多种智能。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8250" b="18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霍华德·加德纳认为教育的目标应该是促进学生的全面发展，包括知识、技能、情感态度和价值观等方面。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他主张教育应该注重学生的个性化发展，根据学生的不同特点和需求进行有针对性的教育。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霍华德·加德纳强调教育应该培养学生的社会责任感，让学生意识到自己的社会责任并积极参与社会事务。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教育目标观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他认为教育内容应该具有多样性，涵盖不同领域的知识和技能，以满足学生全面发展的需要。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霍华德·加德纳强调教育内容应该注重实践性，让学生能够将所学知识和技能应用到实际生活和工作中。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他主张教育内容应该包括文化传承，让学生了解并尊重不同文化之间的差异和多样性。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教育内容观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探究式学习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他主张教育方法应该采用探究式学习，让学生自主发现问题、解决问题，培养学生的创新能力和解决问题的能力。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多元评价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霍华德·加德纳强调教育方法应该采用多元评价，从多个角度评价学生的学习成果和表现，以更全面地了解学生的学习情况。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合作学习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霍华德·加德纳认为教育方法应该注重合作学习，让学生在小组中互相学习、互相帮助，共同解决问题。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教育方法观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霍华德·加德纳教育思想的特点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霍华德·加德纳认为每个学生都有独特的智能组合和学习方式。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他主张教育应该充分尊重和理解学生的个体差异，采用多元化的教学方法和手段，以满足不同学生的需求。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加德纳强调教育评价也应该考虑学生的个体差异，采用多种评价方式，全面、客观地评价学生的学习成果。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强调个体差异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霍华德·加德纳认为知识不仅仅停留在书本上，更应该应用到实际生活和工作中。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他主张教育应该注重实践应用，鼓励学生参与实践活动和项目，培养他们的实践能力和解决问题的能力。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435" b="3143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加德纳还强调教育应该与社会、企业和行业紧密合作，了解社会和行业的需求，为学生提供更加实用的教育和培训。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266" b="3126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重视实践应用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https://d.book118.com/345201332202011104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2024-09-14T07:03:06.360</cp:lastPrinted>
  <dcterms:created xsi:type="dcterms:W3CDTF">2024-09-13T23:03:06Z</dcterms:created>
  <dcterms:modified xsi:type="dcterms:W3CDTF">2024-09-13T23:03:08Z</dcterms:modified>
</cp:coreProperties>
</file>