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FDB67-3039-4E00-B815-7791BC4B8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3D7EB-7F02-43E1-ADC6-313BB16BD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8CC7F-2690-4DAC-843F-8EC30ECD2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91121-973E-4C10-B9D0-0BA46DBE3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CE0F0D-E15F-479C-BCFD-71D2276A1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269F1F-5B43-4EEA-B126-774A7791C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1F539E-33B0-499C-A187-0306A9ACC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49F677-52CA-4E30-A317-A931AB8B2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2EB88-8AE9-4DAB-808C-DF45415D1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6A5B6-AF41-4B17-8722-BF7C5464B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58E8F-F669-47BD-B1FE-9912E7B06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020212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公共关系》课件整理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公共关系的工作内容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公共关系的沟通技巧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公共关系的职业道德与法规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公共关系概述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公共关系是一种组织与公众之间的双向沟通与关系管理活动。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公共关系的定义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公共关系的核心目标是实现组织与公众之间的双向价值交换，促进组织的长期发展。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公共关系通过建立和维护组织与公众之间的互信关系，促进组织形象和声誉的建设和维护。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公共关系的历史与发展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现代公共关系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20世纪中叶至今，公关行业迅速发展，涉及领域不断扩大，成为组织管理的重要组成部分。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古代公共关系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古代文明中的公关萌芽，如古希腊的政治公关、罗马的公共演讲等。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近代公共关系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19世纪中叶至20世纪初，公关职业开始出现，企业开始运用公关手段进行品牌推广和危机处理。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真实性、透明性、双向对称、互惠互利和社会责任。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建立和维护组织形象、促进组织与公众之间的双向沟通、危机管理、利益协调和资源整合。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公共关系的原则与功能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公共关系的功能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公共关系的原则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公共关系的工作内容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公共关系调查与策划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公共关系调查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收集和分析与组织相关的各种信息，了解公众对组织的认知、态度和需求，为组织的公共关系工作提供依据。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公共关系策划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根据组织的战略目标，制定公共关系的目标、计划和方案，为组织的形象和声誉管理提供指导。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公关活动策划与执行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媒体关系管理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宣传资料制作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公共关系传播与推广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组织各种公关活动，如新闻发布会、媒体参观、公益活动等，以增强组织的社会影响力。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与各类媒体建立良好的合作关系，通过媒体传播组织的声音，扩大组织的影响力。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制作各种宣传资料，如新闻稿、海报、宣传片等，以多种形式展示组织的形象和成果。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建立危机预警机制，及时发现和预防潜在的危机事件。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危机预警与预防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在危机事件发生时，迅速采取应对措施，减轻危机对组织形象和声誉的影响。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危机应对与处理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在危机处理后，采取措施恢复组织的形象和声誉，重建与公众的关系。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危机后的形象恢复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公共关系危机处理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组织内部公关活动，增强员工的归属感和凝聚力。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内部公关活动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组织对外公关活动，加强与利益相关方的沟通和合作。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对外公关活动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与社区建立良好的关系，积极参与社区活动，回馈社会。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社区关系维护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公共关系活动组织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公共关系的沟通技巧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https://d.book118.com/345202021243011040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2024-08-31T23:32:28.603</cp:lastPrinted>
  <dcterms:created xsi:type="dcterms:W3CDTF">2024-08-31T15:32:28Z</dcterms:created>
  <dcterms:modified xsi:type="dcterms:W3CDTF">2024-08-31T15:32:30Z</dcterms:modified>
</cp:coreProperties>
</file>