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AA18C8-A552-4612-989D-2BB578AA3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E017C-1ECB-441F-9AA6-6F9AEB3F0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6ADE41-C9CC-4470-B478-A43F0447F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4DFFD8-6760-4BFD-8464-98F6AFF52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7D650F-202C-468D-A438-89DECA6952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CE136D-906E-45E9-AE63-F4CEC9DEE2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396FA9-4EB6-4425-842C-AEF76D8157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3A9836-85BD-42CC-AF2E-0530343AAC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2C2363-BAE9-4314-8DBF-4BB9D3377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72D3D-5242-4E14-BEF8-CAE1E8532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42634B-5CBC-439E-B6AA-141B2AE56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8.jpeg" /><Relationship Id="rId3" Type="http://schemas.openxmlformats.org/officeDocument/2006/relationships/image" Target="../media/image29.jpeg" /><Relationship Id="rId4" Type="http://schemas.openxmlformats.org/officeDocument/2006/relationships/image" Target="../media/image30.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2030413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合同法对消费者保护和维权的保障</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合同法基本原则与消费者权益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消费者合同类型及特点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消费者权益在合同法中的体现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消费者维权途径与救济措施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经营者责任与义务在合同法中体现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法律法规对消费者权益保障作用及完善建议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合同法基本原则与消费者权益</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30" r="3163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16" r="2881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在合同关系中，消费者与经营者处于平等地位，享有平等的权利和义务。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合同双方地位平等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消费者有权自主选择商品或服务，不受欺诈、胁迫等不正当手段的影响，自愿与经营者订立合同。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自愿订立合同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平等自愿原则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819" b="108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经营者应当提供合理的价格，不得利用市场优势地位或虚假宣传等手段损害消费者权益。</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经营者应当保证商品或服务的质量，对存在质量问题的商品或服务承担修理、更换、退货等责任。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公平交易原则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质量保障</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价格公平</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信息披露义务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经营者应当向消费者提供真实、全面的商品或服务信息，不得隐瞒或虚假宣传。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保密义务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经营者对在交易过程中知悉的消费者个人信息负有保密义务，不得泄露或非法使用。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44" r="21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诚实守信原则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781" r="177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倾斜保护</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在特定情况下，法律对消费者给予倾斜保护，如针对老年人、未成年人等弱势群体的特殊保护措施。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救济途径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当消费者权益受到侵害时，可以通过协商、调解、仲裁、诉讼等途径寻求救济，维护自身合法权益。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保护弱者原则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消费者合同类型及特点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899" b="108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899" b="108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94" b="48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买卖合同</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买卖合同是消费者与经营者之间最常见的合同类型，涉及商品的买卖交易。</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买卖合同的成立需要双方意思表示一致，且内容不违反法律法规的强制性规定。</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买卖合同的履行中，消费者享有验货、退货、换货等权利，经营者则负有交付标的物、保证质量等义务。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服务合同是指消费者与经营者之间就服务事项达成的协议，如餐饮、旅游、娱乐等。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服务合同的履行具有人身性和不可逆转性，一旦服务提供完毕，就无法恢复原状。</a:t>
            </a:r>
          </a:p>
        </p:txBody>
      </p:sp>
      <p:pic>
        <p:nvPicPr>
          <p:cNvPr id="6" name="Picture 6"/>
          <p:cNvPicPr>
            <a:picLocks noChangeAspect="1"/>
          </p:cNvPicPr>
          <p:nvPr/>
        </p:nvPicPr>
        <p:blipFill>
          <a:blip r:embed="rId2"/>
          <a:srcRect t="18366" b="1836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5199" b="151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消费者在服务合同中享有知情权、自主选择权、公平交易权等权利，经营者则负有提供优质服务、保障消费者人身财产安全等义务。</a:t>
            </a:r>
          </a:p>
        </p:txBody>
      </p:sp>
      <p:pic>
        <p:nvPicPr>
          <p:cNvPr id="10" name="Picture 10"/>
          <p:cNvPicPr>
            <a:picLocks noChangeAspect="1"/>
          </p:cNvPicPr>
          <p:nvPr/>
        </p:nvPicPr>
        <p:blipFill>
          <a:blip r:embed="rId4"/>
          <a:srcRect t="13065" b="1306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服务合同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租赁合同是消费者与经营者之间就租赁物品达成的协议，如房屋租赁、汽车租赁等。</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租赁合同的履行中，消费者享有租赁物的使用权和收益权，经营者则负有交付租赁物、保证租赁物符合约定用途等义务。</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在租赁合同中，消费者需要注意租赁期限、租金支付方式、租赁物维修等条款。</a:t>
            </a:r>
          </a:p>
        </p:txBody>
      </p:sp>
      <p:pic>
        <p:nvPicPr>
          <p:cNvPr id="11" name="Picture 11"/>
          <p:cNvPicPr>
            <a:picLocks noChangeAspect="1"/>
          </p:cNvPicPr>
          <p:nvPr/>
        </p:nvPicPr>
        <p:blipFill>
          <a:blip r:embed="rId2"/>
          <a:srcRect l="10750" r="1075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9250" r="9250"/>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9958" r="9958"/>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租赁合同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网络购物合同是指消费者通过电子商务平台与经营者达成的商品或服务购买协议。</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网络购物合同的成立需要双方通过电子方式确认订单信息，且内容不违反法律法规的强制性规定。</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网络购物合同中，消费者享有知情权、隐私权、退换货等权利，经营者则负有提供真实信息、保障交易安全、履行售后服务等义务。同时，电子商务平台也需承担相应责任，如审核经营者资质、保障交易公平等。</a:t>
            </a:r>
          </a:p>
        </p:txBody>
      </p:sp>
      <p:pic>
        <p:nvPicPr>
          <p:cNvPr id="8" name="Picture 8"/>
          <p:cNvPicPr>
            <a:picLocks noChangeAspect="1"/>
          </p:cNvPicPr>
          <p:nvPr/>
        </p:nvPicPr>
        <p:blipFill>
          <a:blip r:embed="rId2"/>
          <a:srcRect t="14172" b="14172"/>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0200" b="10200"/>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4990" b="1499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网络购物等新兴合同类型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消费者权益在合同法中的体现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08" b="2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8375" r="83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2542" b="254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消费者有权知悉其购买、使用的商品或接受的服务的真实情况。</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经营者应当向消费者提供有关商品或服务的真实信息，不得作虚假或引人误解的宣传。</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消费者因经营者违反规定而受到损害的，可以依法要求赔偿。</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知情权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875" r="98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3792" r="137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消费者有权自主选择提供商品或服务的经营者、商品品种或服务方式。</a:t>
            </a:r>
          </a:p>
        </p:txBody>
      </p:sp>
      <p:pic>
        <p:nvPicPr>
          <p:cNvPr id="5" name="Picture 5"/>
          <p:cNvPicPr>
            <a:picLocks noChangeAspect="1"/>
          </p:cNvPicPr>
          <p:nvPr/>
        </p:nvPicPr>
        <p:blipFill>
          <a:blip r:embed="rId4"/>
          <a:srcRect l="6417" r="6417"/>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经营者应当尊重消费者的选择权，不得强行推销或搭售商品。</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消费者有权拒绝经营者的强制交易行为。</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消费者在购买、使用商品和接受服务时享有人身、财产安全不受损害的权利。</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经营者应当保障其提供的商品或服务符合保障人身、财产安全的要求。</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对可能危及人身、财产安全的商品和服务，应当向消费者作出真实的说明和明确的警示，并说明和标明正确使用商品或接受服务的方法以及防止危害发生的方法。</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9546" r="954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3774" r="3774"/>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https://d.book118.com/345203041333011110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2024-09-16T11:01:11.928</cp:lastPrinted>
  <dcterms:created xsi:type="dcterms:W3CDTF">2024-09-16T03:01:11Z</dcterms:created>
  <dcterms:modified xsi:type="dcterms:W3CDTF">2024-09-16T03:01:14Z</dcterms:modified>
</cp:coreProperties>
</file>