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1E84E-C36A-4568-A713-4612E0F36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FA3A6-666D-4ADC-BF98-AB4F9E00E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C27A8-EE18-4419-9DD6-694F0C88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5FCC8-A256-46F8-9CFA-F6C1341E8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FAF80-1040-4FB0-BC3E-859FF40E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A28E1-F409-47DC-8351-49DDCE8EE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73E6C-8B0D-4C63-9128-20AEF26B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4D448-075B-452A-BA31-21E93F194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6041E-F3C4-4D10-B74F-6C805C48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897B-50A2-4364-A1D6-4A4B72274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7E469-34BA-4DBA-B492-BE49C77E1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0413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师暑期安全培训讲稿\n## 1.教师暑期安全培训的重要性及目的\n### 1.1提高教师安全意识，防范暑期安全事故\n### 1.2保障教师身心健康，提高工作效率\n### 1.3加强学校安全管理，维护校园和谐稳定\n## 2.暑期教师出行安全注意事项\n### 2.1出行前做好准备工作，确保行程安全\n### 2.2遵守交通规则，确保行车安全\n### 2.3加强安全防范意识，避免陌生环境风险\n## 3.教师暑期办公场所安全\n### 3.1办公室防火防盗防电安全措施\n### 3.2保持办公室整洁，避免安全隐患\n### 3.3遵守办公设备使用规定，保障设备安全\n## 4.教师暑期网络安全意识\n### 4.1防范网络诈骗，保护个人信息安全\n### 4.2加强网络安全知识学习，提高防范意识\n### 4.3合理安排网络使用时间，避免沉迷网络\n## 5.教师暑期家庭安全\n### 5.1注意家庭用火用电安全，防范火灾事故\n### 5.2加强家庭防盗措施，保障财产安全\n### 5.3关注家人身心健康，确保家庭和谐\n## 6.教师暑期防溺水安全\n### 6.1了解溺水事故的危害，提高防范意识\n### 6.2遵守游泳场地规定，确保游泳安全\n### 6.3加强溺水自救互救知识学习，提高应急能力\n## 7.教师暑期食品安全与卫生\n### 7.1了解食品安全知识，防范食物中毒\n### 7.2养成良好的饮食习惯，保障身体健康\n### 7.3加强食品卫生检查，确保食品安全\n## 8.教师暑期心理健康调适\n### 8.1了解教师心理压力来源，提高心理素质\n### 8.2学会心理调适方法，缓解工作压力\n### 8.3关注同事心理健康，共同维护校园和谐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教师暑期安全培训讲稿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教师暑期安全培训的重要性及目的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增强教师对安全事故的敏感性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溺水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等常见安全事故的防范意识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学会应对突发状况，降低事故发生的风险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培养教师良好的安全习惯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交通规则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，确保上下班途中安全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，预防疾病传播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办公室整洁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，避免安全隐患</a:t>
                </a:r>
                <a:endParaRPr/>
              </a:p>
            </p:txBody>
          </p:sp>
          <p:pic>
            <p:nvPicPr>
              <p:cNvPr id="2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提高教师的安全素养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，提高安全防范能力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自救互救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技能，提高应急处理能力</a:t>
                </a:r>
                <a:endParaRPr/>
              </a:p>
            </p:txBody>
          </p:sp>
          <p:pic>
            <p:nvPicPr>
              <p:cNvPr id="2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提高教师安全意识，防范暑期安全事故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了解教师的心理压力来源，提高心理素质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学会心理调适方法，缓解工作压力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关注同事心理健康，共同维护校园和谐</a:t>
                </a:r>
                <a:endParaRPr/>
              </a:p>
            </p:txBody>
          </p:sp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关注教师的心理健康</a:t>
                </a:r>
                <a:endParaRPr/>
              </a:p>
            </p:txBody>
          </p:sp>
        </p:grpSp>
        <p:grpSp>
          <p:nvGrpSpPr>
            <p:cNvPr id="3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良好的作息时间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，确保充足的睡眠</a:t>
                </a:r>
                <a:endParaRPr/>
              </a:p>
            </p:txBody>
          </p:sp>
          <p:sp>
            <p:nvSpPr>
              <p:cNvPr id="3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关心教师的身体健康</a:t>
                </a:r>
                <a:endParaRPr/>
              </a:p>
            </p:txBody>
          </p:sp>
          <p:sp>
            <p:nvSpPr>
              <p:cNvPr id="3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，避免疲劳过度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积极心态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，投入到工作中</a:t>
                </a:r>
                <a:endParaRPr/>
              </a:p>
            </p:txBody>
          </p:sp>
          <p:sp>
            <p:nvSpPr>
              <p:cNvPr id="3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提高教师的工作效率</a:t>
                </a:r>
                <a:endParaRPr/>
              </a:p>
            </p:txBody>
          </p:sp>
          <p:sp>
            <p:nvSpPr>
              <p:cNvPr id="3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保障教师身心健康，提高工作效率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6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完善学校安全管理制度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，明确教师的安全职责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安全监督检查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，确保校园安全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排查安全隐患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，及时整改</a:t>
                </a:r>
                <a:endParaRPr/>
              </a:p>
            </p:txBody>
          </p:sp>
          <p:sp>
            <p:nvSpPr>
              <p:cNvPr id="37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提高学校安全管理水平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安全管理队伍建设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，提高安全管理能力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，提高教师的安全意识和技能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安全信息共享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机制，加强部门间的沟通协作</a:t>
                </a:r>
                <a:endParaRPr/>
              </a:p>
            </p:txBody>
          </p:sp>
          <p:sp>
            <p:nvSpPr>
              <p:cNvPr id="37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维护校园和谐稳定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校园治安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管理，防范校园暴力事件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意识，防范网络攻击和信息泄露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校园舆情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，及时化解矛盾和纠纷</a:t>
                </a:r>
                <a:endParaRPr/>
              </a:p>
            </p:txBody>
          </p:sp>
          <p:sp>
            <p:nvSpPr>
              <p:cNvPr id="38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加强学校安全管理，维护校园和谐稳定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暑期教师出行安全注意事项</a:t>
            </a:r>
            <a:endParaRPr/>
          </a:p>
        </p:txBody>
      </p:sp>
      <p:sp>
        <p:nvSpPr>
          <p:cNvPr id="3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了解出行目的地的基本情况</a:t>
                </a:r>
                <a:endParaRPr/>
              </a:p>
            </p:txBody>
          </p:sp>
          <p:sp>
            <p:nvSpPr>
              <p:cNvPr id="3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查询天气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，避免恶劣天气出行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了解当地的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，选择合适的出行方式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了解当地的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，制定合理的行程安排</a:t>
                </a:r>
                <a:endParaRPr/>
              </a:p>
            </p:txBody>
          </p:sp>
        </p:grpSp>
        <p:grpSp>
          <p:nvGrpSpPr>
            <p:cNvPr id="3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准备出行所需的物品</a:t>
                </a:r>
                <a:endParaRPr/>
              </a:p>
            </p:txBody>
          </p:sp>
          <p:sp>
            <p:nvSpPr>
              <p:cNvPr id="3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，以备不时之需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常用药品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，如止痛药、晕车药等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随身携带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充电宝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，确保手机电量充足</a:t>
                </a:r>
                <a:endParaRPr/>
              </a:p>
            </p:txBody>
          </p:sp>
        </p:grpSp>
        <p:grpSp>
          <p:nvGrpSpPr>
            <p:cNvPr id="3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遵守出行安全规定</a:t>
                </a:r>
                <a:endParaRPr/>
              </a:p>
            </p:txBody>
          </p:sp>
          <p:sp>
            <p:nvSpPr>
              <p:cNvPr id="3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个人财物安全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，避免被盗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旅游景点的规定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，不擅自进入危险区域</a:t>
                </a:r>
                <a:endParaRPr/>
              </a:p>
            </p:txBody>
          </p:sp>
        </p:grpSp>
      </p:grpSp>
      <p:sp>
        <p:nvSpPr>
          <p:cNvPr id="3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出行前做好准备工作，确保行程安全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熟练掌握驾驶技能</a:t>
                </a:r>
                <a:endParaRPr/>
              </a:p>
            </p:txBody>
          </p:sp>
          <p:sp>
            <p:nvSpPr>
              <p:cNvPr id="4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交通信号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车速控制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，避免超速行驶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路况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，选择合适的行车路线</a:t>
                </a:r>
                <a:endParaRPr/>
              </a:p>
            </p:txBody>
          </p:sp>
        </p:grpSp>
        <p:grpSp>
          <p:nvGrpSpPr>
            <p:cNvPr id="4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加强车辆安全检查</a:t>
                </a:r>
                <a:endParaRPr/>
              </a:p>
            </p:txBody>
          </p:sp>
          <p:sp>
            <p:nvSpPr>
              <p:cNvPr id="4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检查车辆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，确保车辆性能良好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酒驾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毒驾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等法律法规，确保行车安全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携带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灭火器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，防范火灾事故</a:t>
                </a:r>
                <a:endParaRPr/>
              </a:p>
            </p:txBody>
          </p:sp>
        </p:grpSp>
        <p:grpSp>
          <p:nvGrpSpPr>
            <p:cNvPr id="4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保持良好的行车心态</a:t>
                </a:r>
                <a:endParaRPr/>
              </a:p>
            </p:txBody>
          </p:sp>
          <p:sp>
            <p:nvSpPr>
              <p:cNvPr id="4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疲劳驾驶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冷静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，遇到紧急情况时能够迅速做出判断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他人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，遵守交通礼仪</a:t>
                </a:r>
                <a:endParaRPr/>
              </a:p>
            </p:txBody>
          </p:sp>
        </p:grpSp>
      </p:grpSp>
      <p:sp>
        <p:nvSpPr>
          <p:cNvPr id="4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遵守交通规则，确保行车安全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加强安全防范意识，避免陌生环境风险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1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提高对陌生环境的警惕性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了解当地的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治安状况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，避免前往危险区域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，避免遭遇抢劫、盗窃等事件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旅游景点的规定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，不擅自进入危险区域</a:t>
                </a:r>
                <a:endParaRPr/>
              </a:p>
            </p:txBody>
          </p:sp>
          <p:pic>
            <p:nvPicPr>
              <p:cNvPr id="4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2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加强与家人的联系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告知家人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行程安排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，确保家人放心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遇到紧急情况时，及时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报平安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，让家人安心</a:t>
                </a:r>
                <a:endParaRPr/>
              </a:p>
            </p:txBody>
          </p:sp>
          <p:pic>
            <p:nvPicPr>
              <p:cNvPr id="4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2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注意饮食安全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卫生条件良好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的餐馆就餐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食用生、未熟的食物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，防止食物中毒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常备药品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，应对突发状况</a:t>
                </a:r>
                <a:endParaRPr/>
              </a:p>
            </p:txBody>
          </p:sp>
          <p:pic>
            <p:nvPicPr>
              <p:cNvPr id="4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教师暑期办公场所安全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不乱丢烟蒂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合理布置电线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，防止电线短路引发火灾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，应对火灾事故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加强防火安全措施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锁好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，防止盗窃发生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摆放贵重物品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，以免引起他人注意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监控摄像头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，提高安全防范能力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加强防盗安全措施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正规电源插座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，避免电器故障引发火灾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不私拉乱接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，确保电器安全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电器设备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，确保设备正常运行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加强防电安全措施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办公室防火防盗防电安全措施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保持办公室整洁，避免安全隐患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保持办公室整洁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清理办公桌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，避免杂物堆积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存放文件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，防止文件丢失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地面干净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，避免滑倒事故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避免安全隐患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不在办公室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，以免引发火灾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不在办公室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使用大功率电器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，避免电路负荷过重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办公设备使用规定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，保障设备安全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遵守设备使用规定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设备使用说明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操作设备，避免损坏设备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不在设备上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私接外设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，以免影响设备性能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不使用的设备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，节约能源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保障设备安全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遇到设备故障，及时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重要文件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，防止数据丢失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遵守办公设备使用规定，保障设备安全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教师暑期网络安全意识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提高网络安全意识</a:t>
                </a:r>
                <a:endParaRPr/>
              </a:p>
            </p:txBody>
          </p:sp>
          <p:sp>
            <p:nvSpPr>
              <p:cNvPr id="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网络诈骗手段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透露个人信息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，以免被不法分子利用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安全软件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，防范网络攻击</a:t>
                </a:r>
                <a:endParaRPr/>
              </a:p>
            </p:txBody>
          </p:sp>
        </p:grpSp>
        <p:grpSp>
          <p:nvGrpSpPr>
            <p:cNvPr id="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保护个人信息安全</a:t>
                </a:r>
                <a:endParaRPr/>
              </a:p>
            </p:txBody>
          </p:sp>
          <p:sp>
            <p:nvSpPr>
              <p:cNvPr id="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复杂的密码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，提高账户安全性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公共网络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进行敏感操作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更新密码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，防止密码泄露</a:t>
                </a:r>
                <a:endParaRPr/>
              </a:p>
            </p:txBody>
          </p:sp>
        </p:grpSp>
        <p:grpSp>
          <p:nvGrpSpPr>
            <p:cNvPr id="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防范网络诈骗</a:t>
                </a:r>
                <a:endParaRPr/>
              </a:p>
            </p:txBody>
          </p:sp>
          <p:sp>
            <p:nvSpPr>
              <p:cNvPr id="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陌生链接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，谨慎点击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网络赌博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非法集资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，依法维权</a:t>
                </a:r>
                <a:endParaRPr/>
              </a:p>
            </p:txBody>
          </p:sp>
        </p:grpSp>
      </p:grpSp>
      <p:pic>
        <p:nvPicPr>
          <p:cNvPr id="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防范网络诈骗，保护个人信息安全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8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8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8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网络安全书籍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，了解网络安全知识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网络安全资讯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，了解最新的网络安全动态</a:t>
                </a:r>
                <a:endParaRPr/>
              </a:p>
            </p:txBody>
          </p:sp>
          <p:sp>
            <p:nvSpPr>
              <p:cNvPr id="8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学习网络安全知识</a:t>
                </a:r>
                <a:endParaRPr/>
              </a:p>
            </p:txBody>
          </p:sp>
        </p:grpSp>
        <p:grpSp>
          <p:nvGrpSpPr>
            <p:cNvPr id="8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8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提高防范意识</a:t>
                </a:r>
                <a:endParaRPr/>
              </a:p>
            </p:txBody>
          </p:sp>
          <p:sp>
            <p:nvSpPr>
              <p:cNvPr id="8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下载不明来源的软件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，防止病毒入侵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网络暴力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网络谣言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个人隐私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，避免被不法分子窥探</a:t>
                </a:r>
                <a:endParaRPr/>
              </a:p>
            </p:txBody>
          </p:sp>
        </p:grpSp>
        <p:grpSp>
          <p:nvGrpSpPr>
            <p:cNvPr id="8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9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提高网络安全素养</a:t>
                </a:r>
                <a:endParaRPr/>
              </a:p>
            </p:txBody>
          </p:sp>
          <p:sp>
            <p:nvSpPr>
              <p:cNvPr id="9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识别网络陷阱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，避免上当受骗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，共同维护网络安全</a:t>
                </a:r>
                <a:endParaRPr/>
              </a:p>
            </p:txBody>
          </p:sp>
        </p:grpSp>
      </p:grp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加强网络安全知识学习，提高防范意识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9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9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9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合理安排网络使用时间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上网时间限制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，避免沉迷网络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工作与娱乐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时间，保持生活平衡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珍惜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与家人、朋友相处的时间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，增进亲情友谊</a:t>
                </a:r>
                <a:endParaRPr/>
              </a:p>
            </p:txBody>
          </p:sp>
          <p:sp>
            <p:nvSpPr>
              <p:cNvPr id="1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避免沉迷网络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网络成瘾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，及时调整自己的生活习惯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网络困扰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，及时寻求帮助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，投入到工作和生活中</a:t>
                </a:r>
                <a:endParaRPr/>
              </a:p>
            </p:txBody>
          </p:sp>
          <p:sp>
            <p:nvSpPr>
              <p:cNvPr id="1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提高网络使用效率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网络搜索技巧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，提高信息获取效率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网络沟通方法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，拓展人际交往圈子</a:t>
                </a:r>
                <a:endParaRPr/>
              </a:p>
            </p:txBody>
          </p:sp>
          <p:sp>
            <p:nvSpPr>
              <p:cNvPr id="1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合理安排网络使用时间，避免沉迷网络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https://d.book118.com/345204131133011112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教师暑期安全培训讲稿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2024-09-18T19:55:09.069</cp:lastPrinted>
  <dcterms:created xsi:type="dcterms:W3CDTF">2024-09-18T11:55:09Z</dcterms:created>
  <dcterms:modified xsi:type="dcterms:W3CDTF">2024-09-18T11:55:11Z</dcterms:modified>
</cp:coreProperties>
</file>