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C844F9-1EEC-4714-A1C6-3A1922F5FE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01A49F-24CC-4E2B-BF36-18002D10DE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DF3443-D9F7-4764-81FE-B052E5AFB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E55AEA-7D33-4BB0-8897-A8E9F7B69C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FAA019-22D0-410D-AE25-19997B5D0C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CE4505-593D-486E-BF36-6562A975C2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BF239A-FD44-40E2-893A-9D15EE7CED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DD3A41-E73F-4AB0-A2E3-47FCD444EB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8E0DD1-303A-4C31-8400-9CD11E0EB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B5E1D9-02CB-4F96-9E41-CEA38D9CE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7DDF96-E5F6-43A1-95AA-6793DCA98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20422421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schemeClr>
                </a:solidFill>
                <a:latin typeface="Microsoft Yahei"/>
                <a:ea typeface="Microsoft Yahei"/>
                <a:cs typeface="Microsoft Yahei"/>
              </a:rPr>
              <a:t>服务营销研究现状与趋势</a:t>
            </a:r>
          </a:p>
        </p:txBody>
      </p:sp>
      <p:sp>
        <p:nvSpPr>
          <p:cNvPr id="3" name="AutoShape 3"/>
          <p:cNvSpPr/>
          <p:nvPr/>
        </p:nvSpPr>
        <p:spPr>
          <a:xfrm>
            <a:off x="3491789" y="4425696"/>
            <a:ext cx="2875241" cy="536520"/>
          </a:xfrm>
          <a:prstGeom prst="rect">
            <a:avLst/>
          </a:prstGeom>
          <a:noFill/>
        </p:spPr>
        <p:txBody>
          <a:bodyPr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schemeClr>
                </a:solidFill>
                <a:latin typeface="Microsoft Yahei"/>
                <a:ea typeface="Microsoft Yahei"/>
                <a:cs typeface="Microsoft Yahei"/>
              </a:rPr>
              <a:t>汇报人：XXX</a:t>
            </a:r>
            <a:endParaRPr lang="en-US" sz="1100"/>
          </a:p>
        </p:txBody>
      </p:sp>
      <p:sp>
        <p:nvSpPr>
          <p:cNvPr id="4" name="AutoShape 4"/>
          <p:cNvSpPr/>
          <p:nvPr/>
        </p:nvSpPr>
        <p:spPr>
          <a:xfrm>
            <a:off x="5820461" y="4425696"/>
            <a:ext cx="2820047" cy="536520"/>
          </a:xfrm>
          <a:prstGeom prst="rect">
            <a:avLst/>
          </a:prstGeom>
          <a:noFill/>
        </p:spPr>
        <p:txBody>
          <a:bodyPr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schemeClr>
                </a:solidFill>
                <a:latin typeface="Microsoft Yahei"/>
                <a:ea typeface="Microsoft Yahei"/>
                <a:cs typeface="Microsoft Yahei"/>
              </a:rPr>
              <a:t>2024-01-14</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schemeClr>
                </a:solidFill>
                <a:latin typeface="Microsoft Yahei"/>
                <a:ea typeface="Microsoft Yahei"/>
                <a:cs typeface="Microsoft Yahei"/>
              </a:rPr>
              <a:t>目</a:t>
            </a:r>
          </a:p>
          <a:p>
            <a:pPr algn="ctr">
              <a:lnSpc>
                <a:spcPct val="112000"/>
              </a:lnSpc>
            </a:pPr>
            <a:r>
              <a:rPr lang="en-US" sz="6300" b="1">
                <a:solidFill>
                  <a:schemeClr val="accent1">
                    <a:lumMod val="5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服务营销概述</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服务营销研究现状</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服务营销发展趋势</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服务营销实践案例</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服务营销概述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服务营销是市场营销的子集，专注于识别、预测并满足消费者对于服务的需要和期望。</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服务是无形的，与有形产品相比，服务具有不可感知性、不可分离性、差异性、不可储存性和缺乏所有权等特性。</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服务营销的定义与特点</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特点</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随着服务经济的崛起，服务营销成为企业提升竞争力的重要手段。</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提升竞争力</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通过服务营销，企业可以更好地了解客户需求，提供更高品质的服务，创造更大的顾客价值。</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创造顾客价值</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有效的服务营销可以帮助企业扩大市场份额，提高客户满意度，促进企业成长。</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促进企业成长</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服务营销的重要性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服务营销理论起源于20世纪80年代，随着服务业的快速发展，学者们开始关注服务营销的特性和策略。</a:t>
            </a:r>
          </a:p>
        </p:txBody>
      </p:sp>
      <p:pic>
        <p:nvPicPr>
          <p:cNvPr id="6" name="Picture 6"/>
          <p:cNvPicPr>
            <a:picLocks noChangeAspect="1"/>
          </p:cNvPicPr>
          <p:nvPr/>
        </p:nvPicPr>
        <p:blipFill>
          <a:blip r:embed="rId2"/>
          <a:srcRect l="12524" r="1252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起源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服务营销理论经历了从关注产品、促销、地点到人员的管理学发展历程，逐渐形成了独立的理论体系。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发展历程</a:t>
            </a:r>
          </a:p>
        </p:txBody>
      </p:sp>
      <p:pic>
        <p:nvPicPr>
          <p:cNvPr id="10" name="Picture 10"/>
          <p:cNvPicPr>
            <a:picLocks noChangeAspect="1"/>
          </p:cNvPicPr>
          <p:nvPr/>
        </p:nvPicPr>
        <p:blipFill>
          <a:blip r:embed="rId3"/>
          <a:srcRect l="12476" r="12476"/>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随着科技的发展和消费者需求的变化，服务营销将更加注重数字化、个性化和客户体验。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未来趋势</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服务营销的历史与发展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服务营销研究现状</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125" r="1312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服务质量管理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服务创新与扩散</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服务定价策略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客户忠诚度管理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当前服务营销的主要研究领域</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主要关注如何提高服务质量，满足客户需求，以及如何通过服务质量管理创造竞争优势。</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探讨如何制定合理的服务价格，以满足客户需求并实现盈利。</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研究如何通过创新服务来满足客户需求，以及如何将创新服务推向市场并实现其商业价值。</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研究如何通过建立和维持客户忠诚度来提高服务企业的长期盈利能力。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服务渠道管理</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随着多渠道服务交付的普及，如何有效地管理和整合各种服务渠道，提高客户满意度和忠诚度，是当前的研究热点。</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数字化服务营销</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随着互联网和移动设备的普及，数字化服务营销成为当前的研究热点，主要关注如何利用数字技术提升服务体验和营销效果。</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体验式服务营销</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强调通过创造独特的客户体验来提升服务价值和品牌形象，如何设计和实施体验式服务营销是当前的研究重点。</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服务补救策略</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当服务出现失误时，如何进行有效的服务补救以挽回客户信任和满意度，是当前服务营销领域的重要研究课题。</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当前服务营销的研究热点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694" r="10694"/>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如何在不同文化背景下实现一致的高质量服务，是一个具有挑战性的问题。</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服务质量的跨文化差异</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如何促使客户接受和采纳新的服务创新，并将其成功地推向市场，是当前面临的重要挑战。</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服务创新的采纳与扩散</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如何根据市场需求和竞争状况动态调整服务价格，以实现盈利和客户满意度的平衡，是一个亟待解决的问题。</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服务定价的动态调整</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在利用客户数据提升服务营销效果的同时，如何保护客户隐私成为一个不可忽视的问题。</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客户数据的隐私保护</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当前服务营销的研究挑战与问题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服务营销发展趋势</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体验式服务</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体验经济时代已经到来，服务企业将更加注重消费者的体验感受，通过创造独特的体验来吸引和留住消费者。</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数字化服务</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随着数字化技术的发展，服务企业将更加注重数字化服务的应用，通过线上线下的融合，提供更加便捷、高效的服务。</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个性化服务</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随着消费者需求的多样化，服务企业将更加注重提供个性化、定制化的服务，以满足不同消费者的独特需求。</a:t>
            </a:r>
          </a:p>
        </p:txBody>
      </p:sp>
      <p:pic>
        <p:nvPicPr>
          <p:cNvPr id="8" name="Picture 8"/>
          <p:cNvPicPr>
            <a:picLocks noChangeAspect="1"/>
          </p:cNvPicPr>
          <p:nvPr/>
        </p:nvPicPr>
        <p:blipFill>
          <a:blip r:embed="rId2"/>
          <a:srcRect l="20000" r="20000"/>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服务营销未来的发展方向</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136" b="213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975" b="97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服务营销未来的技术应用</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大数据分析</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服务企业将利用大数据技术对消费者行为、市场需求等进行深入分析，以更好地理解消费者需求和市场趋势。</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人工智能</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人工智能技术将在服务营销中发挥重要作用，例如智能客服、智能推荐等，提升服务效率和消费者体验。</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物联网技术</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物联网技术将实现服务企业与消费者之间的实时互动，提供更加智能化的服务，满足消费者个性化需求。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https://d.book118.com/345204224214011113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2024-09-20T09:09:44.214</cp:lastPrinted>
  <dcterms:created xsi:type="dcterms:W3CDTF">2024-09-20T01:09:44Z</dcterms:created>
  <dcterms:modified xsi:type="dcterms:W3CDTF">2024-09-20T01:09:46Z</dcterms:modified>
</cp:coreProperties>
</file>