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BA8FC-F64F-4251-AD6D-EE147FC2B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E2CDF-8201-4486-9C0E-5D9CD5CF6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2A525-3868-4908-8D20-B583AC7E1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BD624-A836-4BC6-92AE-77D4B35B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C7ED3-203E-40DE-8108-7478E4EA9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955B7-9B14-472F-BB14-7CBE10686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1B53F9-C86A-4485-99D2-FA98F8667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8755F-462F-4635-8ADD-9CE31E544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A8C8B-9016-4C4E-A8DC-B89C49CEA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6F8A7-4EEA-424E-A5EE-FED7E370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58075-0A91-45C2-9505-600E71D1E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102321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职业生涯规划第一章职业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职业概述与意义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自我认知与职业倾向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行业分析与选择策略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职场技能提升途径与方法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职业道德与素养塑造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职业规划调整与优化方案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职业概述与意义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职业是指个人在社会中所从事的作为主要生活来源的工作，是个人在社会分工体系中所处的位置。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根据不同的标准，职业可分为多种类型，如按产业划分可分为第一产业、第二产业和第三产业；按工作性质划分可分为脑力劳动和体力劳动；按工作特点划分可分为专业性职业和非专业性职业等。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通过职业活动，个人能够发挥自己的能力和潜力，实现自我价值。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职业地位往往决定了个人的社会地位，较高的职业地位能够提升个人的社会认同感和尊重程度。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提升社会地位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职业是个人获得经济来源的主要途径，是个人生存和发展的基础。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获得经济来源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职业活动常常会带来各种挑战，这些挑战为个人成长提供了机会和动力。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职业对个人发展重要性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现代社会中，职业更换和流动变得更加频繁，人们更容易尝试不同的职业领域。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职业流动性增强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随着科技的发展和社会的进步，许多职业对从业者的技能要求不断提高，需要从业者不断学习和提升自己的能力。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职业技能要求提高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在现代社会中，工作与休闲的界限逐渐模糊，许多职业开始注重员工的工作与生活平衡。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职业与休闲界限模糊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随着互联网技术的发展，远程办公和灵活就业成为新的趋势，为个人的职业发展提供了更多可能性。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远程办公和灵活就业兴起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现代社会中职业角色变化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自我认知与职业倾向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通过反思自己的行为、情感和思维过程，了解自己的特点、优势和不足。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他人反馈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倾听他人的评价和建议，从多个角度了解自己，包括优点、缺点和潜力。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借助专业的心理测评工具，如性格测试、职业倾向测试等，更深入地认识自己。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自我认知过程和方法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了解自己的性格特点，如内向或外向、理性或感性等，以及这些特点对职业选择的影响。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性格探索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兴趣探索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价值观探索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发掘自己的兴趣爱好，思考如何将兴趣转化为职业发展的动力和方向。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明确自己的价值观和信念，思考这些价值观和信念如何与职业选择相契合。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性格、兴趣与价值观探索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职业性格匹配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根据性格特点，选择与之相匹配的职业类型，如研究型、艺术型、社交型等。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职业兴趣匹配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结合兴趣爱好，选择能够激发自己积极性和创造力的职业领域。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职业价值观匹配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确保所选择的职业符合自己的价值观和信念，以实现长期的职业满足感和成就感。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适合自身特点的职业倾向判断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行业分析与选择策略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了解所处行业的发展阶段，识别其生命周期，包括初创期、成长期、成熟期和衰退期。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57" r="595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行业生命周期识别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分析行业的市场规模、增长率和潜在增长空间，以评估行业的吸引力和未来发展潜力。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关注行业内的技术创新和变革趋势，以及它们对行业结构和竞争格局的影响。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技术创新与变革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岗位分类与特点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对行业内的岗位进行分类，了解各类岗位的工作内容、职责和技能要求。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岗位需求与供给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分析行业内不同岗位的需求与供给状况，找出紧缺岗位和热门岗位。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预测行业内岗位的发展趋势，包括新兴岗位的出现和传统岗位的消亡或转型。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行业内不同岗位需求分析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https://d.book118.com/345210232111011120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2024-09-22T18:56:50.129</cp:lastPrinted>
  <dcterms:created xsi:type="dcterms:W3CDTF">2024-09-22T10:56:50Z</dcterms:created>
  <dcterms:modified xsi:type="dcterms:W3CDTF">2024-09-22T10:56:51Z</dcterms:modified>
</cp:coreProperties>
</file>