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051A2-0866-49BA-B45E-2B882FE4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C1576-EFF3-4B27-92AF-E2DF1E45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699B8-2B3F-4F82-91A4-29185ED9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53315-F9A8-400B-82CE-D5F2A2E9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1D9FA-B559-4C50-8736-03F86A422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6C0504-DF47-409D-828D-7EFDA281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43BBA-9984-4466-AE31-70574B6C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E1A30-88E2-484A-A943-96E6B0D1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2B295-4220-4C30-9ACF-2437D11E9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66E77-246B-46D5-BDFB-A3D244FA0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7CD3C-7CA3-44B8-821A-A97F3B9C3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11231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辅助用药的合理使用课件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辅助用药的合理使用原则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辅助用药的常见误区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辅助用药的监管政策与法规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辅助用药合理使用的建议与展望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辅助用药是指在疾病治疗过程中，主要针对非直接病因起作用的药物，通常与主要治疗药物协同使用，以提高疗效、减轻副作用或缓解患者症状。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辅助用药通常不是主要治疗药物，但在治疗过程中起到重要的辅助作用。它们可能有助于缓解症状、减轻疼痛、提高生活质量或降低不良反应的发生率。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辅助用药的种类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辅助用药的种类繁多，包括各种维生素、矿物质、抗炎药、抗酸药、抗焦虑药等。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辅助用药的定义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辅助用药的分类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按功能分类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辅助用药可以根据其功能进行分类，如营养补充剂、抗炎药、止痛药等。这种分类有助于了解药物的作用机制和适用范围。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按药品剂型分类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根据药品剂型的不同，辅助用药可分为口服药、注射剂、外用药物等。这种分类有助于了解药物的给药方式和注意事项。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按药品来源分类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根据药品来源的不同，辅助用药可分为化学药物和天然药物。这种分类有助于了解药物的研发过程和成分。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提高疗效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某些辅助用药可以增强主要治疗药物的疗效，从而提高疾病的治疗效果。例如，一些抗炎药可以缓解疼痛和肿胀，增强免疫系统功能，从而协助主要治疗药物的吸收和作用。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减轻副作用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在治疗过程中，主要治疗药物可能会产生一些副作用。辅助用药可以减轻这些副作用，提高患者的耐受性和依从性。例如，一些抗恶心药物可以缓解化疗引起的恶心和呕吐。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辅助用药可以缓解患者的症状，提高生活质量。例如，一些抗焦虑药物可以缓解焦虑和紧张情绪，改善睡眠质量。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辅助用药的作用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辅助用药的合理使用原则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明确辅助用药的适应症，确保药物用于正确的疾病或症状。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在使用辅助药物之前，应仔细阅读药品说明书，了解其适应症，确保药物适用于患者的疾病或症状。避免将辅助药物用于不适当的用途，以免加重病情或产生不良反应。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适应症用药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严格按照药品说明书的推荐剂量使用辅助药物。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不同个体对药物的反应不同，因此应遵循药品说明书上的推荐剂量。剂量不足可能影响疗效，而剂量过大则可能导致不良反应。在特殊情况下，如老年人、儿童或肝肾功能不全的患者，可能需要调整剂量。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在考虑使用辅助药物时，应评估与其他药物的相互作用。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辅助药物可能与患者正在使用的其他药物发生相互作用，这可能影响药物的效果或增加不良反应的风险。因此，在使用辅助药物之前，应咨询医生或药师，了解其与其他药物的相互作用情况。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联合用药考虑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https://d.book118.com/345211231332011122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2024-09-26T14:26:40.013</cp:lastPrinted>
  <dcterms:created xsi:type="dcterms:W3CDTF">2024-09-26T06:26:40Z</dcterms:created>
  <dcterms:modified xsi:type="dcterms:W3CDTF">2024-09-26T06:26:42Z</dcterms:modified>
</cp:coreProperties>
</file>