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705E4-5583-487C-9022-D42F11292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2DFAC-1908-4F37-9B31-43FE2D4CB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5D13F-1E40-418C-B5F1-45DFC2CE4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321BD-805E-4B82-B656-2D6541225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492703-4DC4-46A2-B7A9-B99BBF201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E9F29E-B10B-4EB9-A437-59FB2157A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C193A6-4DFD-40BD-B3EA-61FF9F3E8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C6ECD0-84CC-41E6-8018-6D82CA127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022951-86BE-47EE-892F-7BD5E444F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C9C08-F43D-4BAE-BAFA-0CC5E663A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BE3B7-4A7D-4462-9207-90AA7D183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21132214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数据分析与市场调研在商超业务中的应用</a:t>
            </a:r>
            <a:endParaRPr lang="en-US" sz="4950" b="1">
              <a:solidFill>
                <a:srgbClr val="75480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1800">
              <a:solidFill>
                <a:srgbClr val="75480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xx年xx月xx日</a:t>
            </a:r>
            <a:endParaRPr lang="en-US" sz="1800">
              <a:solidFill>
                <a:srgbClr val="75480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 录</a:t>
            </a:r>
            <a:endParaRPr lang="en-US" sz="5700" b="1">
              <a:solidFill>
                <a:srgbClr val="75480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 b="1">
              <a:solidFill>
                <a:srgbClr val="DE9A39">
                  <a:alpha val="6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数据分析在商超业务中的作用</a:t>
            </a:r>
            <a:endParaRPr lang="en-US" sz="2400" b="1">
              <a:solidFill>
                <a:srgbClr val="75480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市场调研在商超业务中的应用</a:t>
            </a:r>
            <a:endParaRPr lang="en-US" sz="2400" b="1">
              <a:solidFill>
                <a:srgbClr val="75480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数据分析与市场调研的结合应用</a:t>
            </a:r>
            <a:endParaRPr lang="en-US" sz="2400" b="1">
              <a:solidFill>
                <a:srgbClr val="75480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数据驱动的商超业务决策</a:t>
            </a:r>
            <a:endParaRPr lang="en-US" sz="2400" b="1">
              <a:solidFill>
                <a:srgbClr val="75480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未来商超业务的数据分析与市场调研趋势</a:t>
            </a:r>
            <a:endParaRPr lang="en-US" sz="2400" b="1">
              <a:solidFill>
                <a:srgbClr val="75480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975" b="1">
              <a:solidFill>
                <a:srgbClr val="75480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数据分析在商超业务中的作用</a:t>
            </a:r>
            <a:endParaRPr lang="en-US" sz="4500" b="1">
              <a:solidFill>
                <a:srgbClr val="75480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了解市场需求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数据分析可以帮助商超企业了解市场需求，包括消费者偏好、购买习惯、价格敏感度等，从而制定更符合市场需求的商品策略和营销策略。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通过分析销售数据、顾客反馈和市场调查等数据，商超企业可以及时发现市场变化和趋势，提前调整商品和营销策略，抢占市场先机。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优化商品结构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数据分析可以帮助商超企业优化商品结构，包括商品种类、品质、价格等，以满足不同消费者的需求和提高销售额。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通过分析销售数据和顾客反馈，商超企业可以发现哪些商品更受欢迎，哪些商品需要改进或淘汰，从而调整商品结构，提高整体销售效果。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数据分析可以帮助商超企业提高运营效率，包括库存管理、物流配送、销售预测等，降低成本并提高盈利能力。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通过分析销售数据和库存数据，商超企业可以预测未来的销售趋势，合理安排进货和库存，避免缺货或积压现象，提高整体运营效率。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提高运营效率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975" b="1">
              <a:solidFill>
                <a:srgbClr val="75480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市场调研在商超业务中的应用</a:t>
            </a:r>
            <a:endParaRPr lang="en-US" sz="4500" b="1">
              <a:solidFill>
                <a:srgbClr val="75480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目标客户群体分析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通过市场调研，商超企业可以了解目标客户群体的需求、偏好和消费习惯，从而更好地满足客户需求。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客户细分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根据调研数据，商超企业可以将客户细分成不同的群体，并为每个群体提供定制化的产品和服务。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定位策略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基于市场调研的数据，商超企业可以明确自身的市场定位，以更好地与竞争对手区分开来。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确定目标客户群体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通过市场调研，商超企业可以了解竞争对手的产品种类、价格、品质、销售渠道等信息，从而更好地制定竞争策略。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对手产品分析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商超企业可以了解竞争对手的营销策略、广告渠道和促销手段，从而制定更有效的营销计划。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对手营销策略分析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通过分析竞争对手的优势和劣势，商超企业可以明确自身的优劣势，从而制定针对性的发展计划。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对手优劣势分析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了解竞争对手情况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行业趋势预测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商超企业可以了解整个行业的趋势和发展方向，从而调整自身的发展战略和业务布局。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消费者行为预测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通过分析消费者的购买行为和偏好，商超企业可以预测未来的消费者需求和变化，从而提前做出应对措施。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市场需求预测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基于市场调研的数据，商超企业可以预测未来的市场需求和趋势，从而提前做好产品规划和库存管理。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预测市场趋势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975" b="1">
              <a:solidFill>
                <a:srgbClr val="75480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数据分析与市场调研的结合应用</a:t>
            </a:r>
            <a:endParaRPr lang="en-US" sz="4500" b="1">
              <a:solidFill>
                <a:srgbClr val="75480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https://d.book118.com/345211322140011042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2024-09-03T15:03:15.019</cp:lastPrinted>
  <dcterms:created xsi:type="dcterms:W3CDTF">2024-09-03T07:03:15Z</dcterms:created>
  <dcterms:modified xsi:type="dcterms:W3CDTF">2024-09-03T07:03:16Z</dcterms:modified>
</cp:coreProperties>
</file>