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9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3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CD0BC-ECCE-4CA8-8EDF-01F2565F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58356-07CF-4D19-86C0-1BDEE55CC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83E96-A5C9-4818-BA93-2C36D3DE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5B6BF-EFB2-4D99-B643-DAB7E7DF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885F3-D602-443D-B96E-6599D401E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E557D-8799-49A0-871E-EEEBEBDD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7A328-7A9E-48F2-B8BE-C1C48756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23B62-58F6-48E7-A1DF-0E3D6A8E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0A990-9854-4652-A9D7-EE322A9F4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4C059-D0A2-4151-8BA5-A6BECCEDD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82FFC-DABC-433E-AA5C-FCE6A3C45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84" r:id="rId2"/>
    <p:sldLayoutId id="2147484885" r:id="rId3"/>
    <p:sldLayoutId id="2147484886" r:id="rId4"/>
    <p:sldLayoutId id="2147484887" r:id="rId5"/>
    <p:sldLayoutId id="2147484888" r:id="rId6"/>
    <p:sldLayoutId id="2147484889" r:id="rId7"/>
    <p:sldLayoutId id="2147484890" r:id="rId8"/>
    <p:sldLayoutId id="2147484891" r:id="rId9"/>
    <p:sldLayoutId id="2147484892" r:id="rId10"/>
    <p:sldLayoutId id="21474848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2111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历史重大科技发明对现代社会的影响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历史重大科技发明概述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重大科技发明对现代社会的具体影响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重大科技发明对现代社会的负面影响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如何应对科技发明带来的挑战和机遇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未来展望与总结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https://d.book118.com/345221110220011043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+中文标题</vt:lpstr>
      <vt:lpstr>Office Theme</vt:lpstr>
      <vt:lpstr>历史重大科技发明对现代社会的影响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2024-09-05T11:53:24.932</cp:lastPrinted>
  <dcterms:created xsi:type="dcterms:W3CDTF">2024-09-05T03:53:24Z</dcterms:created>
  <dcterms:modified xsi:type="dcterms:W3CDTF">2024-09-05T03:53:26Z</dcterms:modified>
</cp:coreProperties>
</file>