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9525000" cy="53467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27C06-910D-4693-A1F6-2B8EFD236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4E663-40DC-48E4-8396-B141ABAAC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593CE-8D4F-4B1D-83AB-4A74BB0C6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33426-0F67-407E-A3E2-F3EC86E21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C42A15-1706-43F4-87C5-B010AE48E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383475-A9D1-4355-886F-11037018F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8778DF-3FFC-4B3C-836F-DAA28310F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FD79F-92EA-46CD-9A5B-30053A4F2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1FC52-1403-4799-AE82-B834E7919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46F27-CCBA-4726-BC34-B1F2AB6AB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9372D-C7D5-4D85-96F4-1F14EB3FE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2211422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52500" y="952500"/>
            <a:ext cx="952500" cy="3333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345478" y="2490290"/>
            <a:ext cx="4305017" cy="4305017"/>
          </a:xfrm>
          <a:prstGeom prst="ellipse">
            <a:avLst/>
          </a:prstGeom>
          <a:solidFill>
            <a:schemeClr val="accent1">
              <a:lumMod val="40000"/>
              <a:lumOff val="60000"/>
              <a:alpha val="3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 rot="5400000">
            <a:off x="8629850" y="1435061"/>
            <a:ext cx="1314049" cy="54471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375"/>
              </a:spcBef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9277350" y="384414"/>
            <a:ext cx="0" cy="623568"/>
          </a:xfrm>
          <a:prstGeom prst="line">
            <a:avLst/>
          </a:prstGeom>
          <a:ln w="9525">
            <a:solidFill>
              <a:schemeClr val="accent1"/>
            </a:solidFill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7220871" y="3351609"/>
            <a:ext cx="2554230" cy="255423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826938" y="-984734"/>
            <a:ext cx="1969468" cy="1969468"/>
          </a:xfrm>
          <a:prstGeom prst="ellipse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619384" y="1355229"/>
            <a:ext cx="6286233" cy="147637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玻璃棉未来发展趋势报告ppt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532176" y="3351609"/>
            <a:ext cx="6273013" cy="655439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375"/>
              </a:spcBef>
            </a:pPr>
            <a:endParaRPr lang="en-US" sz="1575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0" y="-39814"/>
            <a:ext cx="1704101" cy="5435727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 rot="5400000">
            <a:off x="-2085815" y="1439799"/>
            <a:ext cx="6358696" cy="30250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96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704101" y="2011299"/>
            <a:ext cx="2833586" cy="1619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81406" y="868299"/>
            <a:ext cx="3625313" cy="36195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玻璃棉概述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全球玻璃棉市场现状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中国玻璃棉市场现状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玻璃棉未来发展趋势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未来市场预测和分析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建议和策略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4686778" y="1102222"/>
            <a:ext cx="0" cy="3151654"/>
          </a:xfrm>
          <a:prstGeom prst="line">
            <a:avLst/>
          </a:prstGeom>
          <a:ln w="9525">
            <a:solidFill>
              <a:schemeClr val="accent1"/>
            </a:solidFill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952245" y="92437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  <p:sp>
        <p:nvSpPr>
          <p:cNvPr id="25" name="AutoShape 25"/>
          <p:cNvSpPr/>
          <p:nvPr/>
        </p:nvSpPr>
        <p:spPr>
          <a:xfrm>
            <a:off x="396777" y="4936668"/>
            <a:ext cx="548022" cy="96092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4936668"/>
            <a:ext cx="96092" cy="9609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888840" y="4936668"/>
            <a:ext cx="96092" cy="96092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944799" y="4994660"/>
            <a:ext cx="858738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706988" y="1092465"/>
            <a:ext cx="2023533" cy="1176867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52245" y="2025393"/>
            <a:ext cx="2243667" cy="2455333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18038" y="1113204"/>
            <a:ext cx="2023533" cy="1176867"/>
          </a:xfrm>
          <a:prstGeom prst="round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763295" y="2046132"/>
            <a:ext cx="2243667" cy="2455333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254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407288" y="1113204"/>
            <a:ext cx="2023533" cy="1176867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652545" y="2046132"/>
            <a:ext cx="2243667" cy="2455333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104884" y="2328340"/>
            <a:ext cx="1958014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介绍玻璃棉行业的现状和发展趋势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906121" y="2328340"/>
            <a:ext cx="1958014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分析玻璃棉在节能减排、绿色环保方面的作用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21830" y="2328340"/>
            <a:ext cx="1958014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预测未来玻璃棉市场的规模和增长速度</a:t>
            </a:r>
          </a:p>
        </p:txBody>
      </p:sp>
      <p:sp>
        <p:nvSpPr>
          <p:cNvPr id="38" name="Freeform 38"/>
          <p:cNvSpPr/>
          <p:nvPr/>
        </p:nvSpPr>
        <p:spPr>
          <a:xfrm>
            <a:off x="2917959" y="1441715"/>
            <a:ext cx="397933" cy="397933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5807995" y="1394453"/>
            <a:ext cx="397933" cy="397933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267272" y="931069"/>
            <a:ext cx="902965" cy="144065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78322" y="978165"/>
            <a:ext cx="902965" cy="144065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967572" y="949687"/>
            <a:ext cx="902965" cy="144065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871264" y="73387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报告主要内容和结构</a:t>
            </a:r>
          </a:p>
        </p:txBody>
      </p:sp>
      <p:sp>
        <p:nvSpPr>
          <p:cNvPr id="25" name="Freeform 25"/>
          <p:cNvSpPr/>
          <p:nvPr/>
        </p:nvSpPr>
        <p:spPr>
          <a:xfrm>
            <a:off x="2937118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276569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616020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55471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49257" y="2971024"/>
            <a:ext cx="2003883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玻璃棉的分类、应用及生产工艺</a:t>
            </a:r>
          </a:p>
        </p:txBody>
      </p:sp>
      <p:sp>
        <p:nvSpPr>
          <p:cNvPr id="30" name="Freeform 30"/>
          <p:cNvSpPr/>
          <p:nvPr/>
        </p:nvSpPr>
        <p:spPr>
          <a:xfrm>
            <a:off x="7266761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7606212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45663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8285114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772296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111747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1451198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790650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5101939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5441391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780841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6120293" y="1064627"/>
            <a:ext cx="678902" cy="152375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6943722" y="2971024"/>
            <a:ext cx="2003883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玻璃棉行业未来发展趋势及预测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2614079" y="2971024"/>
            <a:ext cx="2003883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国内外玻璃棉行业现状及竞争格局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778900" y="2971024"/>
            <a:ext cx="2003883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玻璃棉在节能减排、绿色环保方面的作用</a:t>
            </a:r>
          </a:p>
        </p:txBody>
      </p:sp>
      <p:sp>
        <p:nvSpPr>
          <p:cNvPr id="45" name="Freeform 45"/>
          <p:cNvSpPr/>
          <p:nvPr/>
        </p:nvSpPr>
        <p:spPr>
          <a:xfrm>
            <a:off x="1315255" y="1517229"/>
            <a:ext cx="693989" cy="61855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3472656" y="1411622"/>
            <a:ext cx="724162" cy="724162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629974" y="1473855"/>
            <a:ext cx="705304" cy="705304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7772371" y="1475740"/>
            <a:ext cx="701532" cy="701532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 rot="-5400000">
            <a:off x="8881661" y="4671405"/>
            <a:ext cx="164711" cy="1647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 rot="-5400000">
            <a:off x="8881661" y="4836116"/>
            <a:ext cx="164711" cy="1647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玻璃棉概述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t="18506" b="18506"/>
          <a:stretch>
            <a:fillRect/>
          </a:stretch>
        </p:blipFill>
        <p:spPr>
          <a:xfrm>
            <a:off x="733971" y="1105724"/>
            <a:ext cx="3783825" cy="3783824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891990" y="1567100"/>
            <a:ext cx="3718928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玻璃棉是一种以硅酸盐玻璃为主要原料，经熔融、离心等工艺制成的具有多孔结构的轻质材料。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1056815"/>
            <a:ext cx="3626635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玻璃棉定义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91990" y="3515137"/>
            <a:ext cx="3718928" cy="813792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具有轻质、高强度、保温、吸声等优良性能，广泛用于建筑、交通、工业等领域。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91990" y="3023901"/>
            <a:ext cx="4003302" cy="78432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玻璃棉特点</a:t>
            </a:r>
          </a:p>
        </p:txBody>
      </p:sp>
      <p:sp>
        <p:nvSpPr>
          <p:cNvPr id="9" name="AutoShape 9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855345" y="7334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玻璃棉定义及特点</a:t>
            </a:r>
          </a:p>
        </p:txBody>
      </p:sp>
      <p:sp>
        <p:nvSpPr>
          <p:cNvPr id="30" name="AutoShape 30"/>
          <p:cNvSpPr/>
          <p:nvPr/>
        </p:nvSpPr>
        <p:spPr>
          <a:xfrm>
            <a:off x="7941969" y="-729230"/>
            <a:ext cx="1348588" cy="1348588"/>
          </a:xfrm>
          <a:prstGeom prst="ellipse">
            <a:avLst/>
          </a:prstGeom>
          <a:gradFill>
            <a:gsLst>
              <a:gs pos="0">
                <a:schemeClr val="accent2">
                  <a:alpha val="19000"/>
                </a:schemeClr>
              </a:gs>
              <a:gs pos="100000">
                <a:schemeClr val="accent1">
                  <a:alpha val="19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-275288" y="3718958"/>
            <a:ext cx="550576" cy="550576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  <a:alpha val="20000"/>
                  <a:lumMod val="75000"/>
                </a:schemeClr>
              </a:gs>
              <a:gs pos="100000">
                <a:schemeClr val="accent4">
                  <a:alpha val="2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92730" y="1111796"/>
            <a:ext cx="6276515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制造方法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976692" y="4652434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3535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6875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524714" y="471042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2792730" y="1494759"/>
            <a:ext cx="6075734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主要有离心法和火焰法两种，其中离心法是目前应用最广泛的方法。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35355" y="3102521"/>
            <a:ext cx="6276515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制造工艺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5355" y="3485484"/>
            <a:ext cx="6098715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主要包括配料、熔制、甩成棉毡、压制和后处理等环节，其中后处理是影响产品质量的关键环节。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玻璃棉的制造方法和工艺</a:t>
            </a:r>
          </a:p>
        </p:txBody>
      </p:sp>
      <p:sp>
        <p:nvSpPr>
          <p:cNvPr id="33" name="AutoShape 33"/>
          <p:cNvSpPr/>
          <p:nvPr/>
        </p:nvSpPr>
        <p:spPr>
          <a:xfrm>
            <a:off x="7124712" y="-1867321"/>
            <a:ext cx="3083371" cy="3083371"/>
          </a:xfrm>
          <a:prstGeom prst="ellipse">
            <a:avLst/>
          </a:prstGeom>
          <a:solidFill>
            <a:schemeClr val="accent1">
              <a:alpha val="19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flipH="1">
            <a:off x="541492" y="1709912"/>
            <a:ext cx="655247" cy="655247"/>
          </a:xfrm>
          <a:prstGeom prst="ellipse">
            <a:avLst/>
          </a:prstGeom>
          <a:solidFill>
            <a:schemeClr val="accent1">
              <a:alpha val="2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950711" y="3485484"/>
            <a:ext cx="973910" cy="973910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2775200" y="2582814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2733863" y="258281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3267263" y="258281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>
            <a:off x="3323222" y="264080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7167" r="17167"/>
          <a:stretch>
            <a:fillRect/>
          </a:stretch>
        </p:blipFill>
        <p:spPr>
          <a:xfrm>
            <a:off x="-215943" y="1394010"/>
            <a:ext cx="2948512" cy="2948512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854864" y="111487"/>
            <a:ext cx="7815272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玻璃棉的应用领域</a:t>
            </a:r>
          </a:p>
        </p:txBody>
      </p:sp>
      <p:sp>
        <p:nvSpPr>
          <p:cNvPr id="26" name="AutoShape 26"/>
          <p:cNvSpPr/>
          <p:nvPr/>
        </p:nvSpPr>
        <p:spPr>
          <a:xfrm>
            <a:off x="3010599" y="1313817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010599" y="1016405"/>
            <a:ext cx="2857500" cy="561975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3167805" y="1626267"/>
            <a:ext cx="2543088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用于保温隔热、降噪、吸声等场合，如建筑外墙、屋顶保温层等。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177228" y="1054505"/>
            <a:ext cx="2637353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建筑领域</a:t>
            </a:r>
          </a:p>
        </p:txBody>
      </p:sp>
      <p:sp>
        <p:nvSpPr>
          <p:cNvPr id="30" name="AutoShape 30"/>
          <p:cNvSpPr/>
          <p:nvPr/>
        </p:nvSpPr>
        <p:spPr>
          <a:xfrm>
            <a:off x="6150922" y="1282192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150922" y="1016405"/>
            <a:ext cx="2857500" cy="561975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6317551" y="1054505"/>
            <a:ext cx="2637353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交通领域</a:t>
            </a:r>
          </a:p>
        </p:txBody>
      </p:sp>
      <p:sp>
        <p:nvSpPr>
          <p:cNvPr id="33" name="AutoShape 33"/>
          <p:cNvSpPr/>
          <p:nvPr/>
        </p:nvSpPr>
        <p:spPr>
          <a:xfrm>
            <a:off x="3010599" y="3291591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010599" y="3043203"/>
            <a:ext cx="2857500" cy="561975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177228" y="3081303"/>
            <a:ext cx="2637353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工业领域</a:t>
            </a:r>
          </a:p>
        </p:txBody>
      </p:sp>
      <p:sp>
        <p:nvSpPr>
          <p:cNvPr id="36" name="AutoShape 36"/>
          <p:cNvSpPr/>
          <p:nvPr/>
        </p:nvSpPr>
        <p:spPr>
          <a:xfrm>
            <a:off x="6150922" y="3259967"/>
            <a:ext cx="2857500" cy="1554450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50922" y="3043203"/>
            <a:ext cx="2857500" cy="561975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6317551" y="3081303"/>
            <a:ext cx="2637353" cy="49515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其他领域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308127" y="1626267"/>
            <a:ext cx="2543088" cy="8763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用于车辆、船舶等交通工具的保温、降噪等场合，如车辆的保温层、隔音墙等。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167805" y="3652803"/>
            <a:ext cx="2543088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用于保温、降噪等场合，如工业管道保温层、设备保温层等。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308127" y="3655615"/>
            <a:ext cx="2543088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如航空航天、国防等领域也有应用。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全球玻璃棉市场现状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32629" y="1368193"/>
            <a:ext cx="4095831" cy="3308171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96540" y="1368193"/>
            <a:ext cx="4095831" cy="3308171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88708" y="2047958"/>
            <a:ext cx="2147584" cy="2147584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82051" y="2312125"/>
            <a:ext cx="1760899" cy="1619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54864" y="1898328"/>
            <a:ext cx="2549233" cy="4191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总结词：稳步增长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00413" y="1898328"/>
            <a:ext cx="2569723" cy="1104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详细描述：根据市场研究报告，全球玻璃棉市场在过去的五年中稳步增长，年均增长率约为3.5%。预计未来几年仍将保持增长态势。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4864" y="137758"/>
            <a:ext cx="7815272" cy="6477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市场规模和增长趋势</a:t>
            </a:r>
          </a:p>
        </p:txBody>
      </p:sp>
      <p:sp>
        <p:nvSpPr>
          <p:cNvPr id="31" name="AutoShape 31"/>
          <p:cNvSpPr/>
          <p:nvPr/>
        </p:nvSpPr>
        <p:spPr>
          <a:xfrm>
            <a:off x="7268148" y="-1705956"/>
            <a:ext cx="2796500" cy="2796500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-618470" y="4506684"/>
            <a:ext cx="973910" cy="973910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  <a:alpha val="80000"/>
                </a:schemeClr>
              </a:gs>
              <a:gs pos="100000">
                <a:schemeClr val="accent2">
                  <a:alpha val="8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563" r="25563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1800004"/>
            <a:ext cx="4875483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地区集中，厂商分散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714750" y="3466266"/>
            <a:ext cx="4875483" cy="940594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全球玻璃棉生产主要集中在亚太地区，特别是中国。此外，北美和欧洲也是重要的生产区域。虽然生产厂商数量较多，但各厂商市场份额较为分散，市场集中度不高。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主要生产区域和生产商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行业现状和未来发展趋势</a:t>
            </a:r>
          </a:p>
        </p:txBody>
      </p:sp>
      <p:sp>
        <p:nvSpPr>
          <p:cNvPr id="25" name="AutoShape 25"/>
          <p:cNvSpPr/>
          <p:nvPr/>
        </p:nvSpPr>
        <p:spPr>
          <a:xfrm>
            <a:off x="7871079" y="-1095442"/>
            <a:ext cx="1953818" cy="1953818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77012" y="976909"/>
            <a:ext cx="8170977" cy="1905000"/>
          </a:xfrm>
          <a:prstGeom prst="roundRect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15683" y="1699833"/>
            <a:ext cx="7486645" cy="476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绿色环保，高效节能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15683" y="1078568"/>
            <a:ext cx="7357045" cy="666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77012" y="3087895"/>
            <a:ext cx="8170977" cy="1905000"/>
          </a:xfrm>
          <a:prstGeom prst="roundRect">
            <a:avLst/>
          </a:pr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06158" y="3804858"/>
            <a:ext cx="7486645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玻璃棉作为一种高性能的保温隔热材料，在建筑、工业等领域得到广泛应用。未来，随着环保意识的不断提高和能源成本的不断增加，高效节能、绿色环保将成为玻璃棉行业的重要发展趋势。预计玻璃棉行业将朝着更高性能、更环保、更高效的方向发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06158" y="3202643"/>
            <a:ext cx="7562946" cy="666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32" name="Connector 32"/>
          <p:cNvCxnSpPr/>
          <p:nvPr/>
        </p:nvCxnSpPr>
        <p:spPr>
          <a:xfrm>
            <a:off x="1151296" y="3773010"/>
            <a:ext cx="7203357" cy="0"/>
          </a:xfrm>
          <a:prstGeom prst="line">
            <a:avLst/>
          </a:prstGeom>
          <a:ln w="9525">
            <a:solidFill>
              <a:srgbClr val="031A3E"/>
            </a:solidFill>
            <a:headEnd type="oval"/>
          </a:ln>
        </p:spPr>
      </p:cxnSp>
      <p:sp>
        <p:nvSpPr>
          <p:cNvPr id="33" name="AutoShape 33"/>
          <p:cNvSpPr/>
          <p:nvPr/>
        </p:nvSpPr>
        <p:spPr>
          <a:xfrm>
            <a:off x="-618470" y="4506684"/>
            <a:ext cx="973910" cy="973910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1157326" y="1699833"/>
            <a:ext cx="7203357" cy="0"/>
          </a:xfrm>
          <a:prstGeom prst="line">
            <a:avLst/>
          </a:prstGeom>
          <a:ln w="9525">
            <a:solidFill>
              <a:srgbClr val="031A3E"/>
            </a:solidFill>
            <a:headEnd type="oval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31592" y="0"/>
            <a:ext cx="694544" cy="1348394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62400" y="3952818"/>
            <a:ext cx="1041393" cy="14049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20614" y="-20848"/>
            <a:ext cx="180375" cy="756005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20614" y="64436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048709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lt1">
                  <a:alpha val="20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48709" y="429984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577325" y="0"/>
            <a:ext cx="459775" cy="141640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77325" y="1146375"/>
            <a:ext cx="459775" cy="459775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062400" y="3431553"/>
            <a:ext cx="1041393" cy="1041393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8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1592" y="992870"/>
            <a:ext cx="694544" cy="69454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832" y="3454575"/>
            <a:ext cx="256575" cy="1903238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47832" y="3326287"/>
            <a:ext cx="256575" cy="256575"/>
          </a:xfrm>
          <a:prstGeom prst="ellipse">
            <a:avLst/>
          </a:prstGeom>
          <a:solidFill>
            <a:schemeClr val="accent2"/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414628" y="4390030"/>
            <a:ext cx="180375" cy="967782"/>
          </a:xfrm>
          <a:prstGeom prst="rect">
            <a:avLst/>
          </a:prstGeom>
          <a:gradFill>
            <a:gsLst>
              <a:gs pos="0">
                <a:schemeClr val="accent2">
                  <a:alpha val="36000"/>
                </a:schemeClr>
              </a:gs>
              <a:gs pos="100000">
                <a:schemeClr val="lt1">
                  <a:alpha val="36000"/>
                </a:schemeClr>
              </a:gs>
            </a:gsLst>
            <a:lin ang="540000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414628" y="4299843"/>
            <a:ext cx="180375" cy="180375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458623" y="824738"/>
            <a:ext cx="7124474" cy="233362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9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8646" y="2716087"/>
            <a:ext cx="5510063" cy="85338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中国玻璃棉市场现状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4703049" y="-1501342"/>
            <a:ext cx="7943824" cy="7943824"/>
          </a:xfrm>
          <a:prstGeom prst="ellipse">
            <a:avLst/>
          </a:prstGeom>
          <a:gradFill>
            <a:gsLst>
              <a:gs pos="0">
                <a:schemeClr val="lt1">
                  <a:alpha val="10000"/>
                </a:schemeClr>
              </a:gs>
              <a:gs pos="100000">
                <a:schemeClr val="accent2">
                  <a:alpha val="1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3121873" y="-1293006"/>
            <a:ext cx="7943824" cy="7943824"/>
          </a:xfrm>
          <a:prstGeom prst="ellipse">
            <a:avLst/>
          </a:prstGeom>
          <a:gradFill>
            <a:gsLst>
              <a:gs pos="0">
                <a:schemeClr val="lt1">
                  <a:alpha val="10000"/>
                </a:schemeClr>
              </a:gs>
              <a:gs pos="100000">
                <a:schemeClr val="accent2">
                  <a:alpha val="1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49576" y="1465982"/>
            <a:ext cx="2425849" cy="2425849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780220" y="1696627"/>
            <a:ext cx="1964559" cy="1964559"/>
          </a:xfrm>
          <a:prstGeom prst="ellipse">
            <a:avLst/>
          </a:prstGeom>
          <a:gradFill>
            <a:gsLst>
              <a:gs pos="0">
                <a:schemeClr val="accent2">
                  <a:lumMod val="75000"/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49257" y="1583531"/>
            <a:ext cx="2708420" cy="440531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总结词：稳步增长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06264" y="1583531"/>
            <a:ext cx="2708420" cy="1690688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近年来，中国玻璃棉市场规模呈现稳步增长趋势，尤其在建筑、石油化工、交通运输和冰箱制造等领域，需求量巨大。随着环保意识的提高和产业结构的优化，玻璃棉制品逐步向高端、环保方向发展，未来市场增长潜力巨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市场规模和增长趋势</a:t>
            </a:r>
          </a:p>
        </p:txBody>
      </p:sp>
      <p:sp>
        <p:nvSpPr>
          <p:cNvPr id="31" name="Freeform 31"/>
          <p:cNvSpPr/>
          <p:nvPr/>
        </p:nvSpPr>
        <p:spPr>
          <a:xfrm>
            <a:off x="4299809" y="2216215"/>
            <a:ext cx="925383" cy="92538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/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6741" y="1105319"/>
            <a:ext cx="5262477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6741" y="1635662"/>
            <a:ext cx="5262477" cy="476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品牌众多、产品差异化明显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8745" y="3085265"/>
            <a:ext cx="5100318" cy="69056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中国玻璃棉制品市场主要生产商众多，各个品牌间竞争激烈。同时，各厂家不断加大技术研发和设备更新投入，产品类型日益丰富，涵盖了不同厚度、密度和用途的各类玻璃棉制品，为市场提供了更多选择。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4864" y="6712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主要生产商和产品类型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3">
            <a:alphaModFix amt="70000"/>
          </a:blip>
          <a:srcRect l="24500" r="24500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7978616" y="-1006838"/>
            <a:ext cx="1695299" cy="1695299"/>
          </a:xfrm>
          <a:prstGeom prst="ellipse">
            <a:avLst/>
          </a:prstGeom>
          <a:solidFill>
            <a:schemeClr val="accent1">
              <a:alpha val="2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9523512" cy="535781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0"/>
            <a:ext cx="9525000" cy="5357813"/>
          </a:xfrm>
          <a:prstGeom prst="rect">
            <a:avLst/>
          </a:pr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664259" y="1686639"/>
            <a:ext cx="2339957" cy="2372023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此外，未来玻璃棉行业还将不断拓展新的应用领域，如新能源汽车、风力发电、建筑保温隔热等新兴市场，为行业发展提供更广阔的空间。同时，厂家间合作与兼并将成为行业发展的趋势，通过资源整合提升整体竞争力，推动行业持续发展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21180" y="1120097"/>
            <a:ext cx="526938" cy="526938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6839" y="1196329"/>
            <a:ext cx="366143" cy="36614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64307" y="4492564"/>
            <a:ext cx="283811" cy="283811"/>
          </a:xfrm>
          <a:prstGeom prst="rtTriangl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65322" y="1583851"/>
            <a:ext cx="8511" cy="318299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>
            <a:off x="665322" y="4766850"/>
            <a:ext cx="2365837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806213" y="1686639"/>
            <a:ext cx="2339957" cy="502146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总结词：环保、高效、节能、安全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52245" y="92437"/>
            <a:ext cx="7815272" cy="857250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行业现状和未来发展趋势</a:t>
            </a:r>
          </a:p>
        </p:txBody>
      </p:sp>
      <p:sp>
        <p:nvSpPr>
          <p:cNvPr id="32" name="AutoShape 32"/>
          <p:cNvSpPr/>
          <p:nvPr/>
        </p:nvSpPr>
        <p:spPr>
          <a:xfrm>
            <a:off x="3195917" y="1120097"/>
            <a:ext cx="526938" cy="526938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271576" y="1196329"/>
            <a:ext cx="366143" cy="36614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439044" y="4492564"/>
            <a:ext cx="283811" cy="283811"/>
          </a:xfrm>
          <a:prstGeom prst="rtTriangl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3440059" y="1583851"/>
            <a:ext cx="8511" cy="318299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6" name="Connector 36"/>
          <p:cNvCxnSpPr/>
          <p:nvPr/>
        </p:nvCxnSpPr>
        <p:spPr>
          <a:xfrm flipH="1">
            <a:off x="3440059" y="4766850"/>
            <a:ext cx="2365837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7" name="AutoShape 37"/>
          <p:cNvSpPr/>
          <p:nvPr/>
        </p:nvSpPr>
        <p:spPr>
          <a:xfrm>
            <a:off x="6137321" y="1120097"/>
            <a:ext cx="526938" cy="526938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212981" y="1196329"/>
            <a:ext cx="366143" cy="36614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380448" y="4492564"/>
            <a:ext cx="283811" cy="283811"/>
          </a:xfrm>
          <a:prstGeom prst="rtTriangle">
            <a:avLst/>
          </a:prstGeom>
          <a:solidFill>
            <a:schemeClr val="accent1"/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0" name="Connector 40"/>
          <p:cNvCxnSpPr/>
          <p:nvPr/>
        </p:nvCxnSpPr>
        <p:spPr>
          <a:xfrm>
            <a:off x="6381463" y="1583851"/>
            <a:ext cx="8511" cy="318299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1" name="Connector 41"/>
          <p:cNvCxnSpPr/>
          <p:nvPr/>
        </p:nvCxnSpPr>
        <p:spPr>
          <a:xfrm flipH="1">
            <a:off x="6381463" y="4766850"/>
            <a:ext cx="2365837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2" name="TextBox 42"/>
          <p:cNvSpPr txBox="1"/>
          <p:nvPr/>
        </p:nvSpPr>
        <p:spPr>
          <a:xfrm>
            <a:off x="3689902" y="1686639"/>
            <a:ext cx="2339957" cy="2995315"/>
          </a:xfrm>
          <a:prstGeom prst="rect">
            <a:avLst/>
          </a:prstGeom>
        </p:spPr>
        <p:txBody>
          <a:bodyPr lIns="95250" tIns="95250" rIns="47625" bIns="95250" rtlCol="0" anchor="t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当前，中国玻璃棉行业正朝着环保、高效、节能和安全方向发展。随着国家对环保的重视和人们环保意识的提高，绿色环保型玻璃棉制品将成为未来市场的主流。同时，高效、节能的玻璃棉制品也将成为市场的一大需求。另外，安全性能优异的玻璃棉制品将更受市场追捧，推动行业技术水平的提升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https://d.book118.com/345221142222011111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2024-09-17T12:16:09.115</cp:lastPrinted>
  <dcterms:created xsi:type="dcterms:W3CDTF">2024-09-17T04:16:09Z</dcterms:created>
  <dcterms:modified xsi:type="dcterms:W3CDTF">2024-09-17T04:16:11Z</dcterms:modified>
</cp:coreProperties>
</file>