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0E925-46FA-46AA-BEC7-F1A281C8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AAC50-BFC7-4AC5-989C-ACA72F34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EEC3A-A56B-4ECE-8F4B-63082131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37105-A6EF-496D-BC5D-6EF3D2DD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30E46-CD71-46EE-8FC4-B8BA9ECD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C6FF3-B65D-4E58-9238-870AA236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15760-9E52-4A3A-909A-7DF56C86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A0A1C-0A97-4004-B14F-A17012D4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059A2-E1A7-40D8-B188-D9847FEA7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3DBB-3278-4030-80B3-1941D495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F7C2E-31BB-4303-BEA8-F3CFBA794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21214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护理观察好案例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护理观察技巧应用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护理观察实践效果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从医院内部护理实践中挑选具有代表性的案例。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查阅相关文献，收集国内外护理观察的典型案例。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通过网络搜索，收集与护理观察相关的实际案例。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护理团队组成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护理环境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年龄、性别、病情、病程等。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护理人员的资质、经验、技能等。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医院设施、病房环境、护理技术等。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96" r="90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简要介绍案例的基本情况，包括患者病情、护理需求等。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概述护理观察的过程和方法，以及观察的重点和难点。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简要说明案例的典型性和代表性，以及其对于护理实践的意义和价值。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护理观察技巧应用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间接观察法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随机观察法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在固定的时间间隔内进行观察，记录患者的情况变化，如每日记录体温、血压等。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通过观察患者的行为、环境等，分析其心理状态，如观察患者的姿势、动作、眼神等。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通过直接与患者交流、接触，观察其生理、心理变化，如面部表情、声音变化等。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根据实际情况随机进行观察，捕捉患者异常表现，如突然出现的疼痛、呼吸困难等。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观察重点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观察患者的体温、脉搏、呼吸、血压等指标，了解患者的生理状态。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观察患者的意识是否清醒，是否有昏迷、嗜睡等情况。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注意观察患者的情绪变化，如焦虑、抑郁、恐惧等，以及情绪对病情的影响。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观察患者的行为表现，如自理能力、活动能力、言语表达等，评估患者的心理状态。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观察工具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使用心理量表、行为量表等工具，对患者的心理状态进行评估。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使用医疗仪器设备，如监护仪、呼吸机等，监测患者的生理指标。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设计观察表格，记录患者的各项指标和表现，方便整理和分析。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护理观察实践效果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https://d.book118.com/345221214030011120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2024-09-22T14:02:29.198</cp:lastPrinted>
  <dcterms:created xsi:type="dcterms:W3CDTF">2024-09-22T06:02:29Z</dcterms:created>
  <dcterms:modified xsi:type="dcterms:W3CDTF">2024-09-22T06:02:31Z</dcterms:modified>
</cp:coreProperties>
</file>