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2EE9E-C993-4F4C-9CD4-7EA75BD27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624C3-89EB-4E77-B262-1F86BD30B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616A5-7B6A-450C-9B81-FCC9C84AC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4E109-5CD6-4D9F-9262-25DB5F287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C2D9C9-4CEF-41B4-A5C5-FB47EE6C6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846B68-F30D-4F37-9C4E-BE629B990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B18044-B83D-4107-8775-82E7C2140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FFFFA-664B-48CB-B330-80197DA9F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E8660-E27E-4C17-9CFB-8F979CC21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04405-4831-4965-8D45-A9E03F270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748D1-78C5-4FD6-BAFC-6AEA87E02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2133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安全目标内容PPT\n## 1.护理安全目标的基本概念与重要性\n### 1.1护理安全目标的定义与意义\n### 1.2护理安全目标的核心要素\n### 1.3护理安全目标对护理工作的影响\n## 2.护理安全目标的内容与要求\n### 2.1护理安全目标的内容概述\n### 2.2护理安全目标的具体要求\n### 2.3护理安全目标的实施与监控\n## 3.护理安全目标的实施策略与方法\n### 3.1护理安全目标的培训与教育\n### 3.2护理安全目标的制度与流程\n### 3.3护理安全目标的技术与设备支持\n## 4.护理安全目标的评估与改进\n### 4.1护理安全目标的评估方法\n### 4.2护理安全目标的改进措施\n### 4.3护理安全目标的持续改进与优化\n## 5.护理安全目标的成功案例与分析\n### 5.1护理安全目标的成功案例分析\n### 5.2护理安全目标的成功因素探讨\n### 5.3护理安全目标的推广与应用前景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护理安全目标内容PPT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护理安全目标的基本概念与重要性</a:t>
            </a:r>
            <a:endParaRPr/>
          </a:p>
        </p:txBody>
      </p:sp>
      <p:sp>
        <p:nvSpPr>
          <p:cNvPr id="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7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护理安全目标是指在护理工作中，通过一系列措施和实践，确保患者安全、避免护理差错事故发生的目标。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促进护理行业发展</a:t>
                </a:r>
                <a:endParaRPr/>
              </a:p>
            </p:txBody>
          </p:sp>
        </p:grpSp>
        <p:grpSp>
          <p:nvGrpSpPr>
            <p:cNvPr id="7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护理安全目标的意义在于提高护理工作的安全性和有效性，为患者提供优质的护理服务。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避免护理差错事故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降低医疗纠纷风险</a:t>
                </a:r>
                <a:endParaRPr/>
              </a:p>
            </p:txBody>
          </p: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护理安全目标的定义与意义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护理安全目标的核心要素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护理安全目标的核心要素包括人员、环境、制度、技术和教育等方面。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人员：护理人员的素质、能力和培训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环境：护理工作的环境和设施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制度：护理工作的管理制度和流程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技术：护理工作的技术手段和设备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教育：护理人员的继续教育和培训</a:t>
            </a:r>
            <a:endParaRPr/>
          </a:p>
        </p:txBody>
      </p:sp>
      <p:pic>
        <p:nvPicPr>
          <p:cNvPr id="8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护理安全目标对护理工作的影响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8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护理安全目标对护理工作的影响主要体现在以下几个方面：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提高护理人员的安全意识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优化护理工作的流程和制度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提高护理工作的技术水平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保障患者的安全和权益</a:t>
            </a:r>
            <a:endParaRPr/>
          </a:p>
        </p:txBody>
      </p:sp>
      <p:cxnSp>
        <p:nvCxnSpPr>
          <p:cNvPr id="8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护理安全目标的内容与要求</a:t>
            </a:r>
            <a:endParaRPr/>
          </a:p>
        </p:txBody>
      </p:sp>
      <p:sp>
        <p:nvSpPr>
          <p:cNvPr id="8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护理安全目标的内容概述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护理安全目标的内容主要包括以下几个方面：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患者安全：确保患者在护理过程中的安全，避免护理差错事故发生。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护理人员安全：保障护理人员在工作过程中的安全，避免因工作环境、设备等原因导致的安全事故。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护理质量：提高护理工作的质量，满足患者的需求，提高患者满意度。</a:t>
            </a:r>
            <a:endParaRPr/>
          </a:p>
        </p:txBody>
      </p:sp>
      <p:cxnSp>
        <p:nvCxnSpPr>
          <p:cNvPr id="9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护理安全目标的具体要求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护理安全目标的具体要求包括：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建立完善的护理安全管理制度和流程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提高护理人员的安全意识和技能培训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加强护理环境的安全管理和设备更新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严格护理质量控制和持续改进</a:t>
            </a:r>
            <a:endParaRPr/>
          </a:p>
        </p:txBody>
      </p:sp>
      <p:cxnSp>
        <p:nvCxnSpPr>
          <p:cNvPr id="9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护理安全目标的实施与监控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护理安全目标的实施与监控主要包括：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制定护理安全目标实施方案和计划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加强护理安全目标的培训和教育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定期对护理安全目标进行监督和评估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及时采取改进措施，确保护理安全目标的实现</a:t>
            </a:r>
            <a:endParaRPr/>
          </a:p>
        </p:txBody>
      </p:sp>
      <p:cxnSp>
        <p:nvCxnSpPr>
          <p:cNvPr id="10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护理安全目标的实施策略与方法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护理安全目标的培训与教育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护理安全目标的培训与教育主要包括：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加强护理人员的安全意识培训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提高护理人员的技能水平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开展护理安全知识教育和培训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https://d.book118.com/345221332010011110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护理安全目标内容PPT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2024-09-15T02:25:03.073</cp:lastPrinted>
  <dcterms:created xsi:type="dcterms:W3CDTF">2024-09-14T18:25:03Z</dcterms:created>
  <dcterms:modified xsi:type="dcterms:W3CDTF">2024-09-14T18:25:04Z</dcterms:modified>
</cp:coreProperties>
</file>