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3DE62D-BC78-4940-97D7-B825FEA41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597B93-E0F1-42FB-BF62-740814B56C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7D716F-579D-43FF-A7FB-A4D22BFAA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831CC0-4364-4485-B4A2-E79424B72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DB1FED-13A5-4ABD-8D99-1FAD136FE8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1786DDE-3334-4251-AC60-5E52947C4D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13BF7F-A035-4E9B-98C6-6E370779B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CD53BB-9377-4A3B-8850-39B588C09F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95E768-A1CD-45BB-953A-EB3D12038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3D4426-7478-416C-8A4D-F3D0E33780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C1C9BC-E545-4106-837F-0E36EE0CDF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5223212210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项目选址规划方案对比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项目选址方案一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项目选址方案二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项目选址方案三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方案对比分析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https://d.book118.com/345223212210011111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2024-09-17T08:56:31.134</cp:lastPrinted>
  <dcterms:created xsi:type="dcterms:W3CDTF">2024-09-17T00:56:31Z</dcterms:created>
  <dcterms:modified xsi:type="dcterms:W3CDTF">2024-09-17T00:56:32Z</dcterms:modified>
</cp:coreProperties>
</file>