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80E91DC-A1F2-4204-9CE2-569FF45758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D9420-BDDA-4CF0-BFCF-4F0B72561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0E8C2-7272-4C01-B226-B1ADB970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BF20C-B738-4398-88EE-380148FAA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3DC76-2825-4E4F-9826-3C744906B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E536C-424F-483D-ABCB-22A2B044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CDCD73-0C24-4B20-A121-002562A1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0814C-1753-4D4A-A738-C207AA6A6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CBF9A-6C2E-478E-807C-3753CC94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FAEEA-7635-4928-8214-82214A08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40F08-0B49-4D0E-89BA-FDE2F88F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079BD-123E-4126-B8B5-BF9841CE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4B146A-5FE1-4068-AB30-A5CE0076C33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5AEA32E-8920-4AE8-ABD0-4C6EA746012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9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2432312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-49680" y="90720"/>
            <a:ext cx="12290760" cy="6676200"/>
          </a:xfrm>
          <a:prstGeom prst="rect">
            <a:avLst/>
          </a:prstGeom>
          <a:ln w="0">
            <a:noFill/>
          </a:ln>
        </p:spPr>
      </p:pic>
      <p:pic>
        <p:nvPicPr>
          <p:cNvPr id="74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60640" y="-97200"/>
            <a:ext cx="11670120" cy="7080840"/>
          </a:xfrm>
          <a:prstGeom prst="rect">
            <a:avLst/>
          </a:prstGeom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植树节，我们共同行动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7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植树节的起源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植树节的重要性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植树节的行动计划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植树节的创新活动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植树节的社会影响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植树节的未来展望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8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植树节的起源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植树节是什么？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植树节是一个重要的环保节日，起源于我国的传统文化。通过植树活动，倡导绿色环保，提高人们保护环境的意识。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植树节的历史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最初的植树节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1979</a:t>
            </a: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年设立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旨在促进生态平衡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倡导绿色环保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植树节的意义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提高人们对环保的重视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促进生态系统的稳定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每个人都需要参与保护环境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宣传环保知识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举办环保讲座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传播绿色理念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绿色公益活动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推广可持续发展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植树节的庆祝方式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植树活动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组织植树行动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栽培新苗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植树节的活动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植树节是一个重要的社会活动，通过参与植树，我们可以为环保事业贡献力量，共同营造美好的自然环境。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7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3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植树节的重要性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缓解气候变化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促进空气质量改善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树木可以吸收二氧化碳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对抗气候变暖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降低温室气体排放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保护生物多样性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提供生物多样性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树木是动植物的栖息地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维护生物链稳定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保护生态平衡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保护水源不被污染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防止水资源污染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维护生态平衡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净化空气和水源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树木可以净化空气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去除有害气体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改善空气质量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培养环保意识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植树节是一项重要的环保活动，通过参与植树活动可以增强人们对生态环境的关注，促进环保意识的培养。每个人都可以为保护地球家园贡献自己的力量，共同行动，共同呵护我们的地球。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树节不仅是一项环保活动，更是人类对自然的关爱和保护。通过栽植更多的树木，可以改善空气质量、保护生物多样性、净化水源，同时也培养了社会对环境保护的意识。让我们共同行动，共同为美丽的地球添绿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9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植树节的行动计划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种植乔木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根据气候条件选择合适的树木品种，确保生长良好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选择适合当地气候的树种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提供良好的生长环境，包括土壤、阳光等因素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注重树木生长环境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护理树木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保持树木所需的水分和养分供应，促进生长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定期浇水施肥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及时发现和处理树木的病虫害问题，保持健康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防治病虫害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1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宣传环保知识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植树节不仅是种树行为，更是传播环保知识和理念的机会。通过举办环保讲座和分享植树养树经验，提升社会对环保的认识和重视程度。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提倡资源循环利用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鼓励人们将废弃物重新利用，减少资源浪费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垃圾分类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鼓励垃圾分类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通过教育宣传引导大众养成垃圾分类的好习惯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社区植树活动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邀请居民一起参与植树行动，增强社区凝聚力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动员社区居民参与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组建专业志愿者队伍，管理和维护树木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建立植树志愿者队伍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持续开展植树活动，营造绿色社区环境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定期组织植树活动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植树节是一个重要的环保节日，通过种植乔木、护理树木、宣传环保知识以及垃圾分类等活动，我们可以共同行动，为环境保护贡献力量。让我们携手努力，共建绿色家园。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7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25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植树节的创新活动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2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绿色科技应用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在当今社会，科技的发展为植树节的创新活动提供了更多可能。通过利用科技手段监测树木生长，我们可以更有效地管理和保护植被资源。同时，开发植树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APP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方便参与者参与植树行动，让更多人参与到环保事业中来。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9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环保艺术展览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以艺术形式呼吁社会关注环保问题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环保主题创作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通过艺术作品传递环保理念，引发共鸣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举办环保主题的艺术展览，弘扬环保精神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展览活动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https://d.book118.com/345224323124011122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植树节，我们共同行动</vt:lpstr>
      <vt:lpstr>目录</vt:lpstr>
      <vt:lpstr>第一章 植树节的起源</vt:lpstr>
      <vt:lpstr> </vt:lpstr>
      <vt:lpstr>植树节的历史</vt:lpstr>
      <vt:lpstr>植树节的意义</vt:lpstr>
      <vt:lpstr>植树节的庆祝方式</vt:lpstr>
      <vt:lpstr>植树节的活动</vt:lpstr>
      <vt:lpstr>第2章 植树节的重要性</vt:lpstr>
      <vt:lpstr>缓解气候变化</vt:lpstr>
      <vt:lpstr>保护生物多样性</vt:lpstr>
      <vt:lpstr>净化空气和水源</vt:lpstr>
      <vt:lpstr> </vt:lpstr>
      <vt:lpstr>总结</vt:lpstr>
      <vt:lpstr>第3章 植树节的行动计划</vt:lpstr>
      <vt:lpstr>种植乔木</vt:lpstr>
      <vt:lpstr>护理树木</vt:lpstr>
      <vt:lpstr> </vt:lpstr>
      <vt:lpstr>垃圾分类</vt:lpstr>
      <vt:lpstr>社区植树活动</vt:lpstr>
      <vt:lpstr>总结</vt:lpstr>
      <vt:lpstr>第4章 植树节的创新活动</vt:lpstr>
      <vt:lpstr> </vt:lpstr>
      <vt:lpstr>环保艺术展览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2024-09-25T18:51:00.122</cp:lastPrinted>
  <dcterms:created xsi:type="dcterms:W3CDTF">2024-09-25T10:51:00Z</dcterms:created>
  <dcterms:modified xsi:type="dcterms:W3CDTF">2024-09-25T10:51:02Z</dcterms:modified>
</cp:coreProperties>
</file>