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2C7D0F-014D-4AE9-BE4E-8DDA1AD05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30321-D6FD-4EE1-B984-23F468081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DDBB4-E007-4966-A34E-2A28832F8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5F48CB-7D1B-49BD-9108-B78BE299D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2B4BEC-32AD-46BA-901C-15DAFBB6C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15A9C3-271E-4892-9F2E-AE79045E2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87A181-E4B1-42FA-AC2E-6062555E5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216C1F-1095-4C84-8ACA-882790718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1A337E-A9D4-4D87-86E4-EE7506748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D7DE1-1A0A-4D44-ADF6-EAF9FC21A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030523-B57A-4CFD-9B85-5100669EA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230101130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农村医保完善思考和建议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农村医保存在的问题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完善农村医保的建议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具体实施措施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7667" b="17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农村地区医疗保障体系的发展历程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083" r="1083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当前农村医保面临的挑战和问题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完善农村医保的重要性和紧迫性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农村医保覆盖面和保障水平</a:t>
            </a:r>
          </a:p>
        </p:txBody>
      </p:sp>
      <p:sp>
        <p:nvSpPr>
          <p:cNvPr id="6" name="AutoShape 6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农村医保资金筹集和使用情况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2862" b="1286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4726" b="1472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农村医疗服务和设施现状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23889" b="2388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农村医保现状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农村医保存在的问题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0118" b="101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当前农村医保的覆盖面较窄，许多农民无法享受到医保保障。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由于农村地区经济发展水平较低，部分农民无法承担医保费用，导致医保覆盖面不足。此外，一些农民对医保政策了解不足，未能及时参保。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医保覆盖面不足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农村医保的报销比例相对较低，难以满足农民的医疗需求。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尽管农村医保政策有所改善，但与城市相比，农村地区的医疗资源有限，报销比例也相对较低。这使得一些患有重病的农民难以承担高额的医疗费用。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医保报销比例低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2844" r="22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医保政策宣传力度不够，导致农民对政策了解不足。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政府部门在农村地区的医保政策宣传工作不够深入，许多农民对医保政策的具体内容、参保方式、报销流程等了解不足。这不仅影响了农民的参保积极性，也导致政策执行效果不佳。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医保政策宣传不到位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完善农村医保的建议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https://d.book118.com/345230101130011124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2024-09-28T16:17:12.453</cp:lastPrinted>
  <dcterms:created xsi:type="dcterms:W3CDTF">2024-09-28T08:17:12Z</dcterms:created>
  <dcterms:modified xsi:type="dcterms:W3CDTF">2024-09-28T08:17:14Z</dcterms:modified>
</cp:coreProperties>
</file>