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78EE8-10D5-483B-A475-D56ACFF9D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45DF0-ECC2-477B-AE79-DE1ED0099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1C264-C541-4384-9303-0CF229CF3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349561-BD18-4BEB-8F37-EA8224498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8858E3-D275-481C-B583-F61F0DE5D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AE7D78-EC28-4ECC-A07D-26FF277A2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4027C7-FA5C-4C0F-BBA0-CAC47F117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35A2CD-AED4-4D07-86DF-63B8EE305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CDC1F0-DFB7-4096-ACDE-212E99521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1B13F-808E-44C2-892F-B50191BBB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87C07-B4F5-46D0-BF10-21440DEAD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23030312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预防德尔塔变异毒株科普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德尔塔变异毒株概述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预防德尔塔变异毒株的方法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德尔塔变异毒株的监测与防控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公众对德尔塔变异毒株的认知与应对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德尔塔变异毒株概述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517" r="305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914" r="319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08" r="316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德尔塔变异毒株最早在2020年10月在印度被发现，属于B.1.617谱系。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相较于原始新冠病毒，德尔塔变异毒株具有更强的传染性和免疫逃逸能力，可能导致更高的病毒载量和更严重的疾病症状。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德尔塔变异毒株的发现与特点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德尔塔变异毒株主要通过呼吸道飞沫传播，在封闭、通风不良的环境中更容易传播。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德尔塔变异毒株也可通过接触被病毒污染的物品表面，再经口、鼻、眼等黏膜部位传播。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德尔塔变异毒株的传播方式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人与人传播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891" b="58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286" b="132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德尔塔变异毒株的危害性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疾病症状加重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感染德尔塔变异毒株的患者可能出现更严重的症状，包括高烧、咳嗽、呼吸困难等。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住院和死亡风险增加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德尔塔变异毒株导致的重症病例比例较高，住院和死亡风险也随之增加。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免疫逃逸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德尔塔变异毒株能够逃逸部分免疫保护，使已接种疫苗的人群感染风险上升。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预防德尔塔变异毒株的方法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在公共场所和密闭空间佩戴口罩，可以有效阻断病毒的传播。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戴口罩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经常用肥皂和流动水洗手，或者使用含有至少60%酒精的手部消毒液，可以减少病毒在手上的存活时间。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尽量保持至少1米的安全距离，避免近距离接触和拥抱等亲密行为。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戴口罩、勤洗手、保持社交距离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149" r="1214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避免前往人群密集场所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在室内公共场所，如商场、电影院等，尽量选择通风良好的区域，并保持安全距离。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避免参加大型集会和活动，尽量减少不必要的外出。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接种新冠疫苗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接种新冠疫苗是预防感染的重要手段，尤其是针对德尔塔变异毒株。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接种疫苗后，体内产生的抗体可以有效降低感染风险，减轻症状和降低重症率。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333" r="16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避免触摸眼睛、鼻子和口部，尤其是在没有洗手的情况下。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保持家庭和工作环境的清洁和卫生，定期开窗通风，保持室内空气流通。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做好个人防护措施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https://d.book118.com/345230303120011112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2024-09-18T15:37:35.336</cp:lastPrinted>
  <dcterms:created xsi:type="dcterms:W3CDTF">2024-09-18T07:37:35Z</dcterms:created>
  <dcterms:modified xsi:type="dcterms:W3CDTF">2024-09-18T07:37:37Z</dcterms:modified>
</cp:coreProperties>
</file>