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098C0-0527-413C-A41E-46363FFE2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2B41D-3DB4-4BD9-B975-623738896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6B599-2B17-4659-9B64-497E73F86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897C5-1ECE-47BC-82D9-9078D1086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14690A-4081-4484-AB1E-30485253F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55F17A-89BC-4563-87FB-115D29EBE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46DD7C-2053-4A2D-9705-4EEF86751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78961-F57D-4774-ACA2-F9B2397C4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07E86-F1FA-4F1B-B05D-F64E1F97F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0DB9B-7E5B-4E91-A8B8-31BFE8AEA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932DF-E8EF-46C2-9B51-02EEB1FAD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3213301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2024直播运营中的用户互动：弹幕文化与管理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直播行业背景与发展趋势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弹幕文化起源及影响力分析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弹幕管理系统设计与实现方案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主播与观众互动模式创新探索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62092" y="2509838"/>
            <a:ext cx="3038475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案例分析：成功直播平台弹幕管理实践分享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法律法规遵守与风险防范意识培养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62092" y="2509838"/>
            <a:ext cx="3038475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直播行业背景与发展趋势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50" r="13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当前直播行业正处于快速发展阶段，各类直播平台层出不穷，涉及娱乐、游戏、教育、电商等多个领域。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直播行业现状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随着5G技术的普及和带宽的提升，直播市场规模持续扩大，用户数量和观看时长均大幅增加。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市场上形成了以头部平台为主导，中小平台共同发展的竞争格局，各平台在内容、技术、运营等方面不断创新。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直播行业现状及市场规模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直播用户以年轻人为主，他们具有强烈的社交需求和表达欲望，喜欢新鲜事物和互动式体验。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用户对于直播内容的需求日益多样化，包括娱乐消遣、学习交流、购物消费等；同时，他们对于直播的互动性、实时性和便捷性也有更高要求。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用户群体特点与需求分析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未来直播行业将继续保持高速增长态势，技术创新和内容创新将成为主要驱动力；同时，直播平台也可能会拓展其商业模式和合作领域。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行业的发展，直播平台面临着内容质量参差不齐、用户粘性下降、监管政策变化等挑战；此外，激烈的市场竞争也可能导致部分平台陷入困境。为了应对这些挑战，直播平台需要不断提升自身的内容生产能力和技术创新能力，加强用户运营和社区建设，提高用户体验和满意度。同时，也需要密切关注市场动态和监管政策变化，及时调整战略和业务模式以保持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弹幕文化起源及影响力分析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弹幕定义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弹幕是一种在视频播放过程中实时显示的评论或消息，通常以滚动或固定形式出现在视频画面上。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弹幕功能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允许观众在观看视频的同时发表自己的评论和看法，与其他观众进行实时互动，增强观看体验。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弹幕定义及功能介绍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弹幕起源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弹幕最初起源于日本的Niconico动画网站，后来逐渐发展成为一种独特的网络文化现象。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随着网络技术的不断发展和普及，弹幕功能逐渐被更多网站和平台采用，成为一种广泛使用的互动方式。同时，弹幕文化也逐渐从二次元领域扩展到更广泛的网络空间中。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弹幕文化起源与发展历程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弹幕在直播中作用与价值体现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提高互动性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弹幕为观众提供了一个实时互动的平台，使得观众可以更加积极地参与到直播中来，与主播和其他观众进行交流和互动。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增强观看体验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通过弹幕，观众可以及时了解其他观众的反应和看法，从而更加深入地理解直播内容，获得更好的观看体验。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传递信息与情感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弹幕可以成为观众之间传递信息和情感的重要渠道，例如通过弹幕表达对主播的支持和喜爱，或者分享自己的心得和感受等。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促进文化传播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在某些具有文化特色的直播中，弹幕可以成为传播文化的重要载体，帮助观众更好地了解和认识相关文化。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弹幕管理系统设计与实现方案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375" r="10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审核结果反馈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对审核不通过的弹幕进行及时反馈，告知用户具体原因并引导其修改或删除。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审核流程设计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建立包括自动审核和人工审核在内的多层次审核流程，确保弹幕内容的合规性。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审核标准制定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明确弹幕内容的审核标准，包括禁止出现违法、违规、涉及敏感话题等内容。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弹幕内容审核机制建立与完善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敏感词库建立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收集并整理涉及敏感话题的词汇，形成敏感词库，用于过滤不当弹幕。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过滤算法优化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采用先进的文本过滤算法，提高敏感词过滤的准确性和效率。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误判率降低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通过不断优化算法和调整敏感词库，降低误判率，避免误删合规弹幕。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敏感词过滤技术应用与优化策略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https://d.book118.com/345232133012011120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2024-09-22T09:43:48.864</cp:lastPrinted>
  <dcterms:created xsi:type="dcterms:W3CDTF">2024-09-22T01:43:48Z</dcterms:created>
  <dcterms:modified xsi:type="dcterms:W3CDTF">2024-09-22T01:43:50Z</dcterms:modified>
</cp:coreProperties>
</file>