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0F3518-B7F1-4C49-8B4B-8B6D5E5145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2F7453-E920-44A7-8906-2C6251F4B9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0374DE-CFED-46DF-9670-E33CEBD823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B1F7D6-A1D5-4522-9D51-CB3F9D09C6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E5C465F-6212-4B44-AF3B-CD7E023196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B903D95-9B57-421F-8C0C-6ABB10494F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A4ABDA4-5E3A-49DF-B140-C4082039A2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16378A-129F-4C6E-A82F-14353939C8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77C9AB-4C3F-40AA-844C-CA0D884FFD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0E0FB0-4D9C-468F-80EA-EEC14C2D5F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3EA5C8-4690-4E4B-B95E-95353FB002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5241020224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激光离子束护理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激光离子束护理概述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激光离子束护理技术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激光离子束护理过程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激光离子束护理效果与风险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激光离子束护理的未来发展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激光离子束护理概述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激光离子束护理是一种结合激光和离子束技术的皮肤护理方法，利用激光的能量和离子束的电场作用，对皮肤进行深层清洁和修复。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激光的能量能够刺激皮肤细胞产生胶原蛋白，改善皮肤弹性和紧致度；离子束的电场作用能够将皮肤表面的污垢和死皮细胞彻底清洁掉，促进皮肤新陈代谢。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定义与原理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光技术自20世纪60年代诞生以来，就在医学领域得到了广泛应用。离子束技术则是在20世纪90年代开始应用于皮肤护理领域。激光离子束护理技术的结合可以追溯到21世纪初，经过多年的研究和改进，现在已经成为一种成熟的皮肤护理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，激光离子束护理技术也在不断发展。新型的激光设备和离子束设备不断涌现，使得该技术在安全性、效果和舒适度方面得到了显著提升。同时，该技术在临床应用方面也积累了丰富的经验，为进一步推广和应用奠定了基础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激光离子束护理广泛应用于各种肤质和年龄层的皮肤问题，如痤疮、痘印、色斑、皱纹、松弛等。该技术能够深层清洁皮肤，刺激胶原蛋白生成，改善皮肤弹性和紧致度，使皮肤恢复健康和年轻状态。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离子束护理具有多种优势。首先，该技术结合了激光和离子束两种技术，能够同时实现深层清洁和修复皮肤的效果。其次，该技术安全性高，对皮肤无创伤、无痛感、无副作用，适合各种肤质和年龄层的人群使用。此外，该技术效果显著，能够显著改善皮肤问题，使皮肤恢复健康和年轻状态。最后，该技术舒适度高，治疗过程轻松愉快，无需长时间恢复期，不影响正常的工作和生活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应用领域与优势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激光离子束护理技术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25" r="166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激光是一种高度集中的光束，其能量能够被精确地控制和传输。通过调整激光的波长和能量，可以对皮肤进行精确的治疗和护理。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激光技术原理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激光技术可用于淡化色斑、减少皱纹、改善皮肤质地和均匀肤色等。不同波长的激光适用于不同类型的皮肤问题，例如，红光激光有助于修复敏感肌肤，蓝光激光则常用于治疗痘痘和痤疮。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激光技术在护理中的应用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激光技术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969" r="249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离子束技术原理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离子束技术是一种利用离子束对皮肤进行深层清洁和修复的技术。离子束能够深入皮肤表面，去除死皮细胞和污垢，刺激胶原蛋白的再生，从而达到紧致肌肤、减少皱纹的效果。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离子束技术在护理中的应用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离子束技术适用于各种肤质，尤其对于油性、混合性和敏感性肌肤有很好的护理效果。通过离子束技术，可以有效地清洁毛孔、去除黑头和粉刺，使皮肤更加光滑细腻。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离子束技术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联合技术原理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激光离子束联合技术是将激光技术和离子束技术结合在一起，通过协同作用，达到更好的治疗效果。联合技术能够综合利用激光的精确性和离子束的深层清洁能力，对皮肤进行全面而有效的护理。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联合技术在护理中的应用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激光离子束联合技术适用于各种皮肤问题，如色斑、皱纹、痘痘和痤疮等。通过联合治疗，可以显著改善皮肤质地、均匀肤色、减少皱纹和粉刺，使皮肤更加健康、年轻和有光泽。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激光离子束联合技术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激光离子束护理过程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https://d.book118.com/345241020224011104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2024-09-14T12:02:31.978</cp:lastPrinted>
  <dcterms:created xsi:type="dcterms:W3CDTF">2024-09-14T04:02:31Z</dcterms:created>
  <dcterms:modified xsi:type="dcterms:W3CDTF">2024-09-14T04:02:33Z</dcterms:modified>
</cp:coreProperties>
</file>