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xlsx" ContentType="application/vnd.openxmlformats-officedocument.spreadsheetml.sheet"/>
  <Default Extension="png" ContentType="image/png"/>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hart10.xml" ContentType="application/vnd.openxmlformats-officedocument.drawingml.chart+xml"/>
  <Override PartName="/ppt/charts/chart11.xml" ContentType="application/vnd.openxmlformats-officedocument.drawingml.chart+xml"/>
  <Override PartName="/ppt/charts/chart12.xml" ContentType="application/vnd.openxmlformats-officedocument.drawingml.chart+xml"/>
  <Override PartName="/ppt/charts/chart13.xml" ContentType="application/vnd.openxmlformats-officedocument.drawingml.chart+xml"/>
  <Override PartName="/ppt/charts/chart14.xml" ContentType="application/vnd.openxmlformats-officedocument.drawingml.chart+xml"/>
  <Override PartName="/ppt/charts/chart15.xml" ContentType="application/vnd.openxmlformats-officedocument.drawingml.chart+xml"/>
  <Override PartName="/ppt/charts/chart16.xml" ContentType="application/vnd.openxmlformats-officedocument.drawingml.chart+xml"/>
  <Override PartName="/ppt/charts/chart17.xml" ContentType="application/vnd.openxmlformats-officedocument.drawingml.chart+xml"/>
  <Override PartName="/ppt/charts/chart18.xml" ContentType="application/vnd.openxmlformats-officedocument.drawingml.chart+xml"/>
  <Override PartName="/ppt/charts/chart19.xml" ContentType="application/vnd.openxmlformats-officedocument.drawingml.chart+xml"/>
  <Override PartName="/ppt/charts/chart2.xml" ContentType="application/vnd.openxmlformats-officedocument.drawingml.chart+xml"/>
  <Override PartName="/ppt/charts/chart20.xml" ContentType="application/vnd.openxmlformats-officedocument.drawingml.chart+xml"/>
  <Override PartName="/ppt/charts/chart21.xml" ContentType="application/vnd.openxmlformats-officedocument.drawingml.chart+xml"/>
  <Override PartName="/ppt/charts/chart22.xml" ContentType="application/vnd.openxmlformats-officedocument.drawingml.chart+xml"/>
  <Override PartName="/ppt/charts/chart23.xml" ContentType="application/vnd.openxmlformats-officedocument.drawingml.chart+xml"/>
  <Override PartName="/ppt/charts/chart24.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charts/chart6.xml" ContentType="application/vnd.openxmlformats-officedocument.drawingml.chart+xml"/>
  <Override PartName="/ppt/charts/chart7.xml" ContentType="application/vnd.openxmlformats-officedocument.drawingml.chart+xml"/>
  <Override PartName="/ppt/charts/chart8.xml" ContentType="application/vnd.openxmlformats-officedocument.drawingml.chart+xml"/>
  <Override PartName="/ppt/charts/chart9.xml" ContentType="application/vnd.openxmlformats-officedocument.drawingml.chart+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1.xlsx" /></Relationships>
</file>

<file path=ppt/charts/_rels/chart2.xml.rels>&#65279;<?xml version="1.0" encoding="utf-8" standalone="yes"?><Relationships xmlns="http://schemas.openxmlformats.org/package/2006/relationships"><Relationship Id="rId1" Type="http://schemas.openxmlformats.org/officeDocument/2006/relationships/package" Target="../embeddings/Microsoft_Excel_Worksheet2.xlsx" /></Relationships>
</file>

<file path=ppt/charts/_rels/chart3.xml.rels>&#65279;<?xml version="1.0" encoding="utf-8" standalone="yes"?><Relationships xmlns="http://schemas.openxmlformats.org/package/2006/relationships"><Relationship Id="rId1" Type="http://schemas.openxmlformats.org/officeDocument/2006/relationships/package" Target="../embeddings/Microsoft_Excel_Worksheet3.xlsx" /></Relationships>
</file>

<file path=ppt/charts/_rels/chart4.xml.rels>&#65279;<?xml version="1.0" encoding="utf-8" standalone="yes"?><Relationships xmlns="http://schemas.openxmlformats.org/package/2006/relationships"><Relationship Id="rId1" Type="http://schemas.openxmlformats.org/officeDocument/2006/relationships/package" Target="../embeddings/Microsoft_Excel_Worksheet4.xlsx" /></Relationships>
</file>

<file path=ppt/charts/_rels/chart5.xml.rels>&#65279;<?xml version="1.0" encoding="utf-8" standalone="yes"?><Relationships xmlns="http://schemas.openxmlformats.org/package/2006/relationships"><Relationship Id="rId1" Type="http://schemas.openxmlformats.org/officeDocument/2006/relationships/package" Target="../embeddings/Microsoft_Excel_Worksheet5.xlsx" /></Relationships>
</file>

<file path=ppt/charts/_rels/chart6.xml.rels>&#65279;<?xml version="1.0" encoding="utf-8" standalone="yes"?><Relationships xmlns="http://schemas.openxmlformats.org/package/2006/relationships"><Relationship Id="rId1" Type="http://schemas.openxmlformats.org/officeDocument/2006/relationships/package" Target="../embeddings/Microsoft_Excel_Worksheet6.xlsx" /></Relationships>
</file>

<file path=ppt/charts/_rels/chart7.xml.rels>&#65279;<?xml version="1.0" encoding="utf-8" standalone="yes"?><Relationships xmlns="http://schemas.openxmlformats.org/package/2006/relationships"><Relationship Id="rId1" Type="http://schemas.openxmlformats.org/officeDocument/2006/relationships/package" Target="../embeddings/Microsoft_Excel_Worksheet7.xlsx" /></Relationships>
</file>

<file path=ppt/charts/_rels/chart8.xml.rels>&#65279;<?xml version="1.0" encoding="utf-8" standalone="yes"?><Relationships xmlns="http://schemas.openxmlformats.org/package/2006/relationships"><Relationship Id="rId1" Type="http://schemas.openxmlformats.org/officeDocument/2006/relationships/package" Target="../embeddings/Microsoft_Excel_Worksheet8.xlsx" /></Relationships>
</file>

<file path=ppt/charts/_rels/chart9.xml.rels>&#65279;<?xml version="1.0" encoding="utf-8" standalone="yes"?><Relationships xmlns="http://schemas.openxmlformats.org/package/2006/relationships"><Relationship Id="rId1" Type="http://schemas.openxmlformats.org/officeDocument/2006/relationships/package" Target="../embeddings/Microsoft_Excel_Worksheet9.xlsx" /></Relationships>
</file>

<file path=ppt/charts/_rels/chart10.xml.rels>&#65279;<?xml version="1.0" encoding="utf-8" standalone="yes"?><Relationships xmlns="http://schemas.openxmlformats.org/package/2006/relationships"><Relationship Id="rId1" Type="http://schemas.openxmlformats.org/officeDocument/2006/relationships/package" Target="../embeddings/Microsoft_Excel_Worksheet10.xlsx" /></Relationships>
</file>

<file path=ppt/charts/_rels/chart11.xml.rels>&#65279;<?xml version="1.0" encoding="utf-8" standalone="yes"?><Relationships xmlns="http://schemas.openxmlformats.org/package/2006/relationships"><Relationship Id="rId1" Type="http://schemas.openxmlformats.org/officeDocument/2006/relationships/package" Target="../embeddings/Microsoft_Excel_Worksheet11.xlsx" /></Relationships>
</file>

<file path=ppt/charts/_rels/chart12.xml.rels>&#65279;<?xml version="1.0" encoding="utf-8" standalone="yes"?><Relationships xmlns="http://schemas.openxmlformats.org/package/2006/relationships"><Relationship Id="rId1" Type="http://schemas.openxmlformats.org/officeDocument/2006/relationships/package" Target="../embeddings/Microsoft_Excel_Worksheet12.xlsx" /></Relationships>
</file>

<file path=ppt/charts/_rels/chart13.xml.rels>&#65279;<?xml version="1.0" encoding="utf-8" standalone="yes"?><Relationships xmlns="http://schemas.openxmlformats.org/package/2006/relationships"><Relationship Id="rId1" Type="http://schemas.openxmlformats.org/officeDocument/2006/relationships/package" Target="../embeddings/Microsoft_Excel_Worksheet13.xlsx" /></Relationships>
</file>

<file path=ppt/charts/_rels/chart14.xml.rels>&#65279;<?xml version="1.0" encoding="utf-8" standalone="yes"?><Relationships xmlns="http://schemas.openxmlformats.org/package/2006/relationships"><Relationship Id="rId1" Type="http://schemas.openxmlformats.org/officeDocument/2006/relationships/package" Target="../embeddings/Microsoft_Excel_Worksheet14.xlsx" /></Relationships>
</file>

<file path=ppt/charts/_rels/chart15.xml.rels>&#65279;<?xml version="1.0" encoding="utf-8" standalone="yes"?><Relationships xmlns="http://schemas.openxmlformats.org/package/2006/relationships"><Relationship Id="rId1" Type="http://schemas.openxmlformats.org/officeDocument/2006/relationships/package" Target="../embeddings/Microsoft_Excel_Worksheet15.xlsx" /></Relationships>
</file>

<file path=ppt/charts/_rels/chart16.xml.rels>&#65279;<?xml version="1.0" encoding="utf-8" standalone="yes"?><Relationships xmlns="http://schemas.openxmlformats.org/package/2006/relationships"><Relationship Id="rId1" Type="http://schemas.openxmlformats.org/officeDocument/2006/relationships/package" Target="../embeddings/Microsoft_Excel_Worksheet16.xlsx" /></Relationships>
</file>

<file path=ppt/charts/_rels/chart17.xml.rels>&#65279;<?xml version="1.0" encoding="utf-8" standalone="yes"?><Relationships xmlns="http://schemas.openxmlformats.org/package/2006/relationships"><Relationship Id="rId1" Type="http://schemas.openxmlformats.org/officeDocument/2006/relationships/package" Target="../embeddings/Microsoft_Excel_Worksheet17.xlsx" /></Relationships>
</file>

<file path=ppt/charts/_rels/chart18.xml.rels>&#65279;<?xml version="1.0" encoding="utf-8" standalone="yes"?><Relationships xmlns="http://schemas.openxmlformats.org/package/2006/relationships"><Relationship Id="rId1" Type="http://schemas.openxmlformats.org/officeDocument/2006/relationships/package" Target="../embeddings/Microsoft_Excel_Worksheet18.xlsx" /></Relationships>
</file>

<file path=ppt/charts/_rels/chart19.xml.rels>&#65279;<?xml version="1.0" encoding="utf-8" standalone="yes"?><Relationships xmlns="http://schemas.openxmlformats.org/package/2006/relationships"><Relationship Id="rId1" Type="http://schemas.openxmlformats.org/officeDocument/2006/relationships/package" Target="../embeddings/Microsoft_Excel_Worksheet19.xlsx" /></Relationships>
</file>

<file path=ppt/charts/_rels/chart20.xml.rels>&#65279;<?xml version="1.0" encoding="utf-8" standalone="yes"?><Relationships xmlns="http://schemas.openxmlformats.org/package/2006/relationships"><Relationship Id="rId1" Type="http://schemas.openxmlformats.org/officeDocument/2006/relationships/package" Target="../embeddings/Microsoft_Excel_Worksheet20.xlsx" /></Relationships>
</file>

<file path=ppt/charts/_rels/chart21.xml.rels>&#65279;<?xml version="1.0" encoding="utf-8" standalone="yes"?><Relationships xmlns="http://schemas.openxmlformats.org/package/2006/relationships"><Relationship Id="rId1" Type="http://schemas.openxmlformats.org/officeDocument/2006/relationships/package" Target="../embeddings/Microsoft_Excel_Worksheet21.xlsx" /></Relationships>
</file>

<file path=ppt/charts/_rels/chart22.xml.rels>&#65279;<?xml version="1.0" encoding="utf-8" standalone="yes"?><Relationships xmlns="http://schemas.openxmlformats.org/package/2006/relationships"><Relationship Id="rId1" Type="http://schemas.openxmlformats.org/officeDocument/2006/relationships/package" Target="../embeddings/Microsoft_Excel_Worksheet22.xlsx" /></Relationships>
</file>

<file path=ppt/charts/_rels/chart23.xml.rels>&#65279;<?xml version="1.0" encoding="utf-8" standalone="yes"?><Relationships xmlns="http://schemas.openxmlformats.org/package/2006/relationships"><Relationship Id="rId1" Type="http://schemas.openxmlformats.org/officeDocument/2006/relationships/package" Target="../embeddings/Microsoft_Excel_Worksheet23.xlsx" /></Relationships>
</file>

<file path=ppt/charts/_rels/chart24.xml.rels>&#65279;<?xml version="1.0" encoding="utf-8" standalone="yes"?><Relationships xmlns="http://schemas.openxmlformats.org/package/2006/relationships"><Relationship Id="rId1" Type="http://schemas.openxmlformats.org/officeDocument/2006/relationships/package" Target="../embeddings/Microsoft_Excel_Worksheet24.xlsx"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Repared!$A$1:$A$1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Repared!$B$1:$B$2</c:f>
              <c:strCache>
                <c:ptCount val="2"/>
                <c:pt idx="0">
                  <c:v>第一季度</c:v>
                </c:pt>
                <c:pt idx="1">
                  <c:v>第二季度</c:v>
                </c:pt>
              </c:strCache>
            </c:strRef>
          </c:cat>
          <c:val>
            <c:numRef>
              <c:f>Repared!$C$1:$C$2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Repared!$D$1:$D$1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Repared!$E$1:$E$2</c:f>
              <c:strCache>
                <c:ptCount val="2"/>
                <c:pt idx="0">
                  <c:v>第一季度</c:v>
                </c:pt>
                <c:pt idx="1">
                  <c:v>第二季度</c:v>
                </c:pt>
              </c:strCache>
            </c:strRef>
          </c:cat>
          <c:val>
            <c:numRef>
              <c:f>Repared!$F$1:$F$2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Repared!$G$1:$G$1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Repared!$H$1:$H$2</c:f>
              <c:strCache>
                <c:ptCount val="2"/>
                <c:pt idx="0">
                  <c:v>第一季度</c:v>
                </c:pt>
                <c:pt idx="1">
                  <c:v>第二季度</c:v>
                </c:pt>
              </c:strCache>
            </c:strRef>
          </c:cat>
          <c:val>
            <c:numRef>
              <c:f>Repared!$I$1:$I$2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Repared!$J$1:$J$1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Repared!$K$1:$K$2</c:f>
              <c:strCache>
                <c:ptCount val="2"/>
                <c:pt idx="0">
                  <c:v>第一季度</c:v>
                </c:pt>
                <c:pt idx="1">
                  <c:v>第二季度</c:v>
                </c:pt>
              </c:strCache>
            </c:strRef>
          </c:cat>
          <c:val>
            <c:numRef>
              <c:f>Repared!$L$1:$L$2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Repared!$M$1:$M$1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Repared!$N$1:$N$2</c:f>
              <c:strCache>
                <c:ptCount val="2"/>
                <c:pt idx="0">
                  <c:v>第一季度</c:v>
                </c:pt>
                <c:pt idx="1">
                  <c:v>第二季度</c:v>
                </c:pt>
              </c:strCache>
            </c:strRef>
          </c:cat>
          <c:val>
            <c:numRef>
              <c:f>Repared!$O$1:$O$2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Repared!$P$1:$P$1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Repared!$Q$1:$Q$2</c:f>
              <c:strCache>
                <c:ptCount val="2"/>
                <c:pt idx="0">
                  <c:v>第一季度</c:v>
                </c:pt>
                <c:pt idx="1">
                  <c:v>第二季度</c:v>
                </c:pt>
              </c:strCache>
            </c:strRef>
          </c:cat>
          <c:val>
            <c:numRef>
              <c:f>Repared!$R$1:$R$2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Repared!$S$1:$S$1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Repared!$T$1:$T$2</c:f>
              <c:strCache>
                <c:ptCount val="2"/>
                <c:pt idx="0">
                  <c:v>第一季度</c:v>
                </c:pt>
                <c:pt idx="1">
                  <c:v>第二季度</c:v>
                </c:pt>
              </c:strCache>
            </c:strRef>
          </c:cat>
          <c:val>
            <c:numRef>
              <c:f>Repared!$U$1:$U$2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Repared!$V$1:$V$1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Repared!$W$1:$W$2</c:f>
              <c:strCache>
                <c:ptCount val="2"/>
                <c:pt idx="0">
                  <c:v>第一季度</c:v>
                </c:pt>
                <c:pt idx="1">
                  <c:v>第二季度</c:v>
                </c:pt>
              </c:strCache>
            </c:strRef>
          </c:cat>
          <c:val>
            <c:numRef>
              <c:f>Repared!$X$1:$X$2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Repared!$Y$1:$Y$1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Repared!$Z$1:$Z$2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Repared!$_$1:$_$1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Repared!$a$1:$a$2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Repared!$b$1:$b$1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Repared!$c$1:$c$2</c:f>
              <c:strCache>
                <c:ptCount val="2"/>
                <c:pt idx="0">
                  <c:v>第一季度</c:v>
                </c:pt>
                <c:pt idx="1">
                  <c:v>第二季度</c:v>
                </c:pt>
              </c:strCache>
            </c:strRef>
          </c:cat>
          <c:val>
            <c:numRef>
              <c:f>Repared!$d$1:$d$2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Repared!$e$1:$e$1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Repared!$f$1:$f$2</c:f>
              <c:strCache>
                <c:ptCount val="2"/>
                <c:pt idx="0">
                  <c:v>第一季度</c:v>
                </c:pt>
                <c:pt idx="1">
                  <c:v>第二季度</c:v>
                </c:pt>
              </c:strCache>
            </c:strRef>
          </c:cat>
          <c:val>
            <c:numRef>
              <c:f>Repared!$g$1:$g$2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Repared!$h$1:$h$1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Repared!$i$1:$i$2</c:f>
              <c:strCache>
                <c:ptCount val="2"/>
                <c:pt idx="0">
                  <c:v>第一季度</c:v>
                </c:pt>
                <c:pt idx="1">
                  <c:v>第二季度</c:v>
                </c:pt>
              </c:strCache>
            </c:strRef>
          </c:cat>
          <c:val>
            <c:numRef>
              <c:f>Repared!$j$1:$j$2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Repared!$k$1:$k$1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Repared!$l$1:$l$2</c:f>
              <c:strCache>
                <c:ptCount val="2"/>
                <c:pt idx="0">
                  <c:v>第一季度</c:v>
                </c:pt>
                <c:pt idx="1">
                  <c:v>第二季度</c:v>
                </c:pt>
              </c:strCache>
            </c:strRef>
          </c:cat>
          <c:val>
            <c:numRef>
              <c:f>Repared!$m$1:$m$2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Repared!$n$1:$n$1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Repared!$o$1:$o$2</c:f>
              <c:strCache>
                <c:ptCount val="2"/>
                <c:pt idx="0">
                  <c:v>第一季度</c:v>
                </c:pt>
                <c:pt idx="1">
                  <c:v>第二季度</c:v>
                </c:pt>
              </c:strCache>
            </c:strRef>
          </c:cat>
          <c:val>
            <c:numRef>
              <c:f>Repared!$p$1:$p$2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Repared!$q$1:$q$1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Repared!$r$1:$r$2</c:f>
              <c:strCache>
                <c:ptCount val="2"/>
                <c:pt idx="0">
                  <c:v>第一季度</c:v>
                </c:pt>
                <c:pt idx="1">
                  <c:v>第二季度</c:v>
                </c:pt>
              </c:strCache>
            </c:strRef>
          </c:cat>
          <c:val>
            <c:numRef>
              <c:f>Repared!$s$1:$s$2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Repared!$t$1:$t$1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Repared!$u$1:$u$2</c:f>
              <c:strCache>
                <c:ptCount val="2"/>
                <c:pt idx="0">
                  <c:v>第一季度</c:v>
                </c:pt>
                <c:pt idx="1">
                  <c:v>第二季度</c:v>
                </c:pt>
              </c:strCache>
            </c:strRef>
          </c:cat>
          <c:val>
            <c:numRef>
              <c:f>Repared!$v$1:$v$2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Repared!$w$1:$w$1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Repared!$x$1:$x$2</c:f>
              <c:strCache>
                <c:ptCount val="2"/>
                <c:pt idx="0">
                  <c:v>第一季度</c:v>
                </c:pt>
                <c:pt idx="1">
                  <c:v>第二季度</c:v>
                </c:pt>
              </c:strCache>
            </c:strRef>
          </c:cat>
          <c:val>
            <c:numRef>
              <c:f>Repared!$y$1:$y$2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Repared!$z$1:$z$1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Repared!$$1:$$2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ED6AD0CD-B9F2-4CE4-8460-B36EE477B3C5}"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1" name="PlaceHolder 1"/>
          <p:cNvSpPr>
            <a:spLocks noGrp="1"/>
          </p:cNvSpPr>
          <p:nvPr>
            <p:ph type="sldImg"/>
          </p:nvPr>
        </p:nvSpPr>
        <p:spPr>
          <a:xfrm>
            <a:off x="685800" y="1143000"/>
            <a:ext cx="5486040" cy="3085920"/>
          </a:xfrm>
          <a:prstGeom prst="rect">
            <a:avLst/>
          </a:prstGeom>
          <a:ln w="0">
            <a:noFill/>
          </a:ln>
        </p:spPr>
      </p:sp>
      <p:sp>
        <p:nvSpPr>
          <p:cNvPr id="69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9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4" name="PlaceHolder 1"/>
          <p:cNvSpPr>
            <a:spLocks noGrp="1"/>
          </p:cNvSpPr>
          <p:nvPr>
            <p:ph type="sldImg"/>
          </p:nvPr>
        </p:nvSpPr>
        <p:spPr>
          <a:xfrm>
            <a:off x="685800" y="1143000"/>
            <a:ext cx="5486040" cy="3085920"/>
          </a:xfrm>
          <a:prstGeom prst="rect">
            <a:avLst/>
          </a:prstGeom>
          <a:ln w="0">
            <a:noFill/>
          </a:ln>
        </p:spPr>
      </p:sp>
      <p:sp>
        <p:nvSpPr>
          <p:cNvPr id="69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9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7" name="PlaceHolder 1"/>
          <p:cNvSpPr>
            <a:spLocks noGrp="1"/>
          </p:cNvSpPr>
          <p:nvPr>
            <p:ph type="sldImg"/>
          </p:nvPr>
        </p:nvSpPr>
        <p:spPr>
          <a:xfrm>
            <a:off x="685800" y="1143000"/>
            <a:ext cx="5486040" cy="3085920"/>
          </a:xfrm>
          <a:prstGeom prst="rect">
            <a:avLst/>
          </a:prstGeom>
          <a:ln w="0">
            <a:noFill/>
          </a:ln>
        </p:spPr>
      </p:sp>
      <p:sp>
        <p:nvSpPr>
          <p:cNvPr id="69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9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00" name="PlaceHolder 1"/>
          <p:cNvSpPr>
            <a:spLocks noGrp="1"/>
          </p:cNvSpPr>
          <p:nvPr>
            <p:ph type="sldImg"/>
          </p:nvPr>
        </p:nvSpPr>
        <p:spPr>
          <a:xfrm>
            <a:off x="685800" y="1143000"/>
            <a:ext cx="5486040" cy="3085920"/>
          </a:xfrm>
          <a:prstGeom prst="rect">
            <a:avLst/>
          </a:prstGeom>
          <a:ln w="0">
            <a:noFill/>
          </a:ln>
        </p:spPr>
      </p:sp>
      <p:sp>
        <p:nvSpPr>
          <p:cNvPr id="70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0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B5B55F-59E3-4EFA-8EA1-5D79F80F55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C89E5A-9583-4E7F-9C99-C4836BEF8C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3E0963-DF46-44ED-95BA-2D7876B78D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9B35BB8-F4A4-45DE-BF22-564E45467E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8373FC-D4CD-404B-AC3B-B0B7771CCC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02CD65F-9DB2-451D-8D32-FBDC7AEAFB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1AB15A5-828F-4074-87B6-ACB932EB7C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00F6E4-D024-49B5-B269-85BD6612CF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21C611-9678-48EC-BE08-1445175F01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410AA0-590C-4DA8-B012-7C7FC4B3BB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1E692B-908E-4926-92D1-581189F718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FBA9B0F-E4F2-48BA-A397-6F9136CB872C}"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F2AFCCDF-4332-4742-85A6-5BA36CC6C09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xml" /><Relationship Id="rId3" Type="http://schemas.openxmlformats.org/officeDocument/2006/relationships/chart" Target="../charts/chart2.xml" /><Relationship Id="rId4" Type="http://schemas.openxmlformats.org/officeDocument/2006/relationships/chart" Target="../charts/chart3.xml" /><Relationship Id="rId5" Type="http://schemas.openxmlformats.org/officeDocument/2006/relationships/chart" Target="../charts/chart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5.xml" /><Relationship Id="rId3" Type="http://schemas.openxmlformats.org/officeDocument/2006/relationships/chart" Target="../charts/chart6.xml" /><Relationship Id="rId4" Type="http://schemas.openxmlformats.org/officeDocument/2006/relationships/chart" Target="../charts/chart7.xml" /><Relationship Id="rId5" Type="http://schemas.openxmlformats.org/officeDocument/2006/relationships/chart" Target="../charts/chart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9.xml" /><Relationship Id="rId3" Type="http://schemas.openxmlformats.org/officeDocument/2006/relationships/chart" Target="../charts/chart10.xml" /><Relationship Id="rId4" Type="http://schemas.openxmlformats.org/officeDocument/2006/relationships/chart" Target="../charts/chart11.xml" /><Relationship Id="rId5" Type="http://schemas.openxmlformats.org/officeDocument/2006/relationships/chart" Target="../charts/char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3.xml" /><Relationship Id="rId3" Type="http://schemas.openxmlformats.org/officeDocument/2006/relationships/chart" Target="../charts/chart14.xml" /><Relationship Id="rId4" Type="http://schemas.openxmlformats.org/officeDocument/2006/relationships/chart" Target="../charts/chart15.xml" /><Relationship Id="rId5" Type="http://schemas.openxmlformats.org/officeDocument/2006/relationships/chart" Target="../charts/char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7.xml" /><Relationship Id="rId3" Type="http://schemas.openxmlformats.org/officeDocument/2006/relationships/chart" Target="../charts/chart18.xml" /><Relationship Id="rId4" Type="http://schemas.openxmlformats.org/officeDocument/2006/relationships/chart" Target="../charts/chart19.xml" /><Relationship Id="rId5" Type="http://schemas.openxmlformats.org/officeDocument/2006/relationships/chart" Target="../charts/char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21.xml" /><Relationship Id="rId3" Type="http://schemas.openxmlformats.org/officeDocument/2006/relationships/chart" Target="../charts/chart22.xml" /><Relationship Id="rId4" Type="http://schemas.openxmlformats.org/officeDocument/2006/relationships/chart" Target="../charts/chart23.xml" /><Relationship Id="rId5" Type="http://schemas.openxmlformats.org/officeDocument/2006/relationships/chart" Target="../charts/chart2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5242311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2" name="图片 4"/>
          <p:cNvPicPr/>
          <p:nvPr/>
        </p:nvPicPr>
        <p:blipFill>
          <a:blip r:embed="rId2"/>
          <a:srcRect l="22204" r="2142"/>
          <a:stretch>
            <a:fillRect/>
          </a:stretch>
        </p:blipFill>
        <p:spPr>
          <a:xfrm>
            <a:off x="0" y="0"/>
            <a:ext cx="12191760" cy="6857640"/>
          </a:xfrm>
          <a:prstGeom prst="rect">
            <a:avLst/>
          </a:prstGeom>
          <a:ln w="0">
            <a:noFill/>
          </a:ln>
        </p:spPr>
      </p:pic>
      <p:sp>
        <p:nvSpPr>
          <p:cNvPr id="73" name="PlaceHolder 1"/>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algn="ctr" defTabSz="914400">
              <a:lnSpc>
                <a:spcPct val="110000"/>
              </a:lnSpc>
              <a:spcAft>
                <a:spcPts val="1001"/>
              </a:spcAft>
              <a:tabLst>
                <a:tab pos="0"/>
              </a:tabLst>
            </a:pPr>
            <a:r>
              <a:rPr lang="en-US" sz="2400" b="0" strike="noStrike" spc="199">
                <a:solidFill>
                  <a:schemeClr val="accent3"/>
                </a:solidFill>
                <a:latin typeface="Arial"/>
                <a:ea typeface="微软雅黑"/>
              </a:rPr>
              <a:t> </a:t>
            </a:r>
            <a:endParaRPr lang="en-US" sz="2400" b="0" strike="noStrike" spc="-1">
              <a:solidFill>
                <a:srgbClr val="000000"/>
              </a:solidFill>
              <a:latin typeface="Arial"/>
            </a:endParaRPr>
          </a:p>
        </p:txBody>
      </p:sp>
      <p:sp>
        <p:nvSpPr>
          <p:cNvPr id="74" name="PlaceHolder 2"/>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企业礼仪培训如何提升团队凝聚力</a:t>
            </a:r>
            <a:endParaRPr lang="en-US" sz="6000" b="0" strike="noStrike" spc="-1">
              <a:solidFill>
                <a:schemeClr val="dk1"/>
              </a:solidFill>
              <a:latin typeface="Arial"/>
            </a:endParaRPr>
          </a:p>
        </p:txBody>
      </p:sp>
      <p:sp>
        <p:nvSpPr>
          <p:cNvPr id="75" name="文本框 3"/>
          <p:cNvSpPr/>
          <p:nvPr/>
        </p:nvSpPr>
        <p:spPr>
          <a:xfrm>
            <a:off x="2902680" y="513792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accent3"/>
                </a:solidFill>
                <a:latin typeface="Arial"/>
                <a:ea typeface="微软雅黑"/>
              </a:rPr>
              <a:t>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2" dur="500" fill="hold" nodeType="click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wipe(right)">
                                      <p:cBhvr additive="repl">
                                        <p:cTn id="7" dur="500"/>
                                        <p:tgtEl>
                                          <p:spTgt spid="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6" name="图片 15"/>
          <p:cNvPicPr/>
          <p:nvPr/>
        </p:nvPicPr>
        <p:blipFill>
          <a:blip r:embed="rId3"/>
          <a:srcRect l="22204" r="2142"/>
          <a:stretch>
            <a:fillRect/>
          </a:stretch>
        </p:blipFill>
        <p:spPr>
          <a:xfrm>
            <a:off x="0" y="0"/>
            <a:ext cx="12191760" cy="6857640"/>
          </a:xfrm>
          <a:prstGeom prst="rect">
            <a:avLst/>
          </a:prstGeom>
          <a:ln w="0">
            <a:noFill/>
          </a:ln>
        </p:spPr>
      </p:pic>
      <p:sp>
        <p:nvSpPr>
          <p:cNvPr id="77"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8"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企业礼仪培训的重要性</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企业礼仪培训内容</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企业礼仪培训方法</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企业礼仪培训案例分析</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企业礼仪培训对团队凝聚力的实际影响</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总结与展望</a:t>
            </a:r>
            <a:endParaRPr lang="en-US" sz="2400" b="0" strike="noStrike" spc="-1">
              <a:solidFill>
                <a:srgbClr val="000000"/>
              </a:solidFill>
              <a:latin typeface="Arial"/>
            </a:endParaRPr>
          </a:p>
        </p:txBody>
      </p:sp>
      <p:sp>
        <p:nvSpPr>
          <p:cNvPr id="79" name="Shape 541"/>
          <p:cNvSpPr/>
          <p:nvPr/>
        </p:nvSpPr>
        <p:spPr>
          <a:xfrm rot="10800000" flipV="1">
            <a:off x="360" y="2880"/>
            <a:ext cx="1206360" cy="1256400"/>
          </a:xfrm>
          <a:custGeom>
            <a:gdLst>
              <a:gd name="textAreaLeft" fmla="*/ 0 w 1206360"/>
              <a:gd name="textAreaRight" fmla="*/ 1206720 w 1206360"/>
              <a:gd name="textAreaTop" fmla="*/ 360 h 1256400"/>
              <a:gd name="textAreaBottom" fmla="*/ 1257120 h 1256400"/>
            </a:gdLst>
            <a:rect l="textAreaLeft" t="textAreaTop" r="textAreaRight" b="textAreaBottom"/>
            <a:pathLst>
              <a:path w="21600" h="21600">
                <a:moveTo>
                  <a:pt x="0" y="0"/>
                </a:moveTo>
                <a:lnTo>
                  <a:pt x="21600" y="0"/>
                </a:lnTo>
                <a:lnTo>
                  <a:pt x="21600" y="21600"/>
                </a:lnTo>
                <a:lnTo>
                  <a:pt x="0" y="0"/>
                </a:lnTo>
                <a:close/>
              </a:path>
            </a:pathLst>
          </a:custGeom>
          <a:solidFill>
            <a:srgbClr val="6DBACE"/>
          </a:solidFill>
          <a:ln w="12700">
            <a:noFill/>
          </a:ln>
        </p:spPr>
        <p:style>
          <a:lnRef idx="0"/>
          <a:fillRef idx="0"/>
          <a:effectRef idx="0"/>
          <a:fontRef idx="minor"/>
        </p:style>
        <p:txBody>
          <a:bodyPr lIns="19080" tIns="19080" rIns="19080" bIns="19080" anchor="ctr">
            <a:noAutofit/>
          </a:bodyPr>
          <a:lstStyle/>
          <a:p>
            <a:pPr algn="ctr" defTabSz="412920">
              <a:lnSpc>
                <a:spcPct val="100000"/>
              </a:lnSpc>
            </a:pPr>
            <a:endParaRPr lang="en-US" sz="1500" b="0" strike="noStrike" spc="-1">
              <a:solidFill>
                <a:srgbClr val="000000"/>
              </a:solidFill>
              <a:latin typeface="Helvetica Light"/>
              <a:ea typeface="Helvetica Ligh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79"/>
                                        </p:tgtEl>
                                        <p:attrNameLst>
                                          <p:attrName>style.visibility</p:attrName>
                                        </p:attrNameLst>
                                      </p:cBhvr>
                                      <p:to>
                                        <p:strVal val="visible"/>
                                      </p:to>
                                    </p:set>
                                    <p:animEffect transition="in" filter="fade">
                                      <p:cBhvr additive="repl">
                                        <p:cTn id="7" dur="500"/>
                                        <p:tgtEl>
                                          <p:spTgt spid="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0" name="图片 7"/>
          <p:cNvPicPr/>
          <p:nvPr/>
        </p:nvPicPr>
        <p:blipFill>
          <a:blip r:embed="rId3"/>
          <a:srcRect l="22204" r="2142"/>
          <a:stretch>
            <a:fillRect/>
          </a:stretch>
        </p:blipFill>
        <p:spPr>
          <a:xfrm>
            <a:off x="0" y="0"/>
            <a:ext cx="12191760" cy="6857640"/>
          </a:xfrm>
          <a:prstGeom prst="rect">
            <a:avLst/>
          </a:prstGeom>
          <a:ln w="0">
            <a:noFill/>
          </a:ln>
        </p:spPr>
      </p:pic>
      <p:sp>
        <p:nvSpPr>
          <p:cNvPr id="8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第一章 企业礼仪培训的重要性</a:t>
            </a:r>
            <a:endParaRPr lang="en-US" sz="3600" b="0" strike="noStrike" spc="-1">
              <a:solidFill>
                <a:schemeClr val="dk1"/>
              </a:solidFill>
              <a:latin typeface="Arial"/>
            </a:endParaRPr>
          </a:p>
        </p:txBody>
      </p:sp>
      <p:sp>
        <p:nvSpPr>
          <p:cNvPr id="8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4"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6"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企业礼仪培训概述</a:t>
            </a:r>
            <a:endParaRPr lang="en-US" sz="2800" b="0" strike="noStrike" spc="-1">
              <a:solidFill>
                <a:srgbClr val="000000"/>
              </a:solidFill>
              <a:latin typeface="Arial"/>
            </a:endParaRPr>
          </a:p>
        </p:txBody>
      </p:sp>
      <p:sp>
        <p:nvSpPr>
          <p:cNvPr id="8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企业礼仪培训是为了提升员工的职业素养和团队凝聚力而进行的培训。通过培训，员工可以学会如何在工作场合表现得更加专业和得体，从而提高企业整体形象。</a:t>
            </a:r>
            <a:endParaRPr lang="en-US" sz="1800" b="0" strike="noStrike" spc="-1">
              <a:solidFill>
                <a:srgbClr val="000000"/>
              </a:solidFill>
              <a:latin typeface="Arial"/>
            </a:endParaRPr>
          </a:p>
        </p:txBody>
      </p:sp>
      <p:sp>
        <p:nvSpPr>
          <p:cNvPr id="8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89"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84"/>
                                        </p:tgtEl>
                                        <p:attrNameLst>
                                          <p:attrName>style.visibility</p:attrName>
                                        </p:attrNameLst>
                                      </p:cBhvr>
                                      <p:to>
                                        <p:strVal val="visible"/>
                                      </p:to>
                                    </p:set>
                                    <p:animEffect transition="in" filter="fade">
                                      <p:cBhvr additive="repl">
                                        <p:cTn id="7" dur="500"/>
                                        <p:tgtEl>
                                          <p:spTgt spid="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企业礼仪的定义</a:t>
            </a:r>
            <a:endParaRPr lang="en-US" sz="3600" b="0" strike="noStrike" spc="-1">
              <a:solidFill>
                <a:schemeClr val="dk1"/>
              </a:solidFill>
              <a:latin typeface="Arial"/>
            </a:endParaRPr>
          </a:p>
        </p:txBody>
      </p:sp>
      <p:sp>
        <p:nvSpPr>
          <p:cNvPr id="91"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在工作场合要讲究言谈举止</a:t>
            </a:r>
            <a:endParaRPr lang="en-US" sz="1600" b="0" strike="noStrike" spc="-1">
              <a:solidFill>
                <a:srgbClr val="000000"/>
              </a:solidFill>
              <a:latin typeface="Arial"/>
            </a:endParaRPr>
          </a:p>
        </p:txBody>
      </p:sp>
      <p:sp>
        <p:nvSpPr>
          <p:cNvPr id="92"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言行举止规范</a:t>
            </a:r>
            <a:endParaRPr lang="en-US" sz="2000" b="0" strike="noStrike" spc="-1">
              <a:solidFill>
                <a:srgbClr val="000000"/>
              </a:solidFill>
              <a:latin typeface="Arial"/>
            </a:endParaRPr>
          </a:p>
        </p:txBody>
      </p:sp>
      <p:sp>
        <p:nvSpPr>
          <p:cNvPr id="93"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要注意自己的仪容仪表</a:t>
            </a:r>
            <a:endParaRPr lang="en-US" sz="1600" b="0" strike="noStrike" spc="-1">
              <a:solidFill>
                <a:srgbClr val="000000"/>
              </a:solidFill>
              <a:latin typeface="Arial"/>
            </a:endParaRPr>
          </a:p>
        </p:txBody>
      </p:sp>
      <p:sp>
        <p:nvSpPr>
          <p:cNvPr id="94"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仪容仪表规定</a:t>
            </a:r>
            <a:endParaRPr lang="en-US" sz="2000" b="0" strike="noStrike" spc="-1">
              <a:solidFill>
                <a:srgbClr val="000000"/>
              </a:solidFill>
              <a:latin typeface="Arial"/>
            </a:endParaRPr>
          </a:p>
        </p:txBody>
      </p:sp>
      <p:sp>
        <p:nvSpPr>
          <p:cNvPr id="95"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树立正确的职业形象</a:t>
            </a:r>
            <a:endParaRPr lang="en-US" sz="1600" b="0" strike="noStrike" spc="-1">
              <a:solidFill>
                <a:srgbClr val="000000"/>
              </a:solidFill>
              <a:latin typeface="Arial"/>
            </a:endParaRPr>
          </a:p>
        </p:txBody>
      </p:sp>
      <p:sp>
        <p:nvSpPr>
          <p:cNvPr id="96"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专业形象</a:t>
            </a:r>
            <a:endParaRPr lang="en-US" sz="2000" b="0" strike="noStrike" spc="-1">
              <a:solidFill>
                <a:srgbClr val="000000"/>
              </a:solidFill>
              <a:latin typeface="Arial"/>
            </a:endParaRPr>
          </a:p>
        </p:txBody>
      </p:sp>
      <p:sp>
        <p:nvSpPr>
          <p:cNvPr id="97"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98"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99"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100" name="组合 4"/>
          <p:cNvGrpSpPr/>
          <p:nvPr/>
        </p:nvGrpSpPr>
        <p:grpSpPr>
          <a:xfrm>
            <a:off x="577800" y="381240"/>
            <a:ext cx="3060720" cy="2445480"/>
            <a:chOff x="577800" y="381240"/>
            <a:chExt cx="3060720" cy="2445480"/>
          </a:xfrm>
        </p:grpSpPr>
        <p:grpSp>
          <p:nvGrpSpPr>
            <p:cNvPr id="101" name="组合 19"/>
            <p:cNvGrpSpPr/>
            <p:nvPr/>
          </p:nvGrpSpPr>
          <p:grpSpPr>
            <a:xfrm>
              <a:off x="577800" y="381240"/>
              <a:ext cx="3060720" cy="2040480"/>
              <a:chOff x="577800" y="381240"/>
              <a:chExt cx="3060720" cy="2040480"/>
            </a:xfrm>
          </p:grpSpPr>
          <p:graphicFrame>
            <p:nvGraphicFramePr>
              <p:cNvPr id="102"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103" name="组合 25"/>
              <p:cNvGrpSpPr/>
              <p:nvPr/>
            </p:nvGrpSpPr>
            <p:grpSpPr>
              <a:xfrm>
                <a:off x="1387800" y="696600"/>
                <a:ext cx="1394640" cy="1394640"/>
                <a:chOff x="1387800" y="696600"/>
                <a:chExt cx="1394640" cy="1394640"/>
              </a:xfrm>
            </p:grpSpPr>
            <p:sp>
              <p:nvSpPr>
                <p:cNvPr id="104"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05"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106"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07" name="组合 7"/>
          <p:cNvGrpSpPr/>
          <p:nvPr/>
        </p:nvGrpSpPr>
        <p:grpSpPr>
          <a:xfrm>
            <a:off x="3127320" y="385200"/>
            <a:ext cx="3060720" cy="2445480"/>
            <a:chOff x="3127320" y="385200"/>
            <a:chExt cx="3060720" cy="2445480"/>
          </a:xfrm>
        </p:grpSpPr>
        <p:sp>
          <p:nvSpPr>
            <p:cNvPr id="108"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09" name="组合 9"/>
            <p:cNvGrpSpPr/>
            <p:nvPr/>
          </p:nvGrpSpPr>
          <p:grpSpPr>
            <a:xfrm>
              <a:off x="3127320" y="385200"/>
              <a:ext cx="3060720" cy="2445480"/>
              <a:chOff x="3127320" y="385200"/>
              <a:chExt cx="3060720" cy="2445480"/>
            </a:xfrm>
          </p:grpSpPr>
          <p:grpSp>
            <p:nvGrpSpPr>
              <p:cNvPr id="110" name="组合 13"/>
              <p:cNvGrpSpPr/>
              <p:nvPr/>
            </p:nvGrpSpPr>
            <p:grpSpPr>
              <a:xfrm>
                <a:off x="3127320" y="385200"/>
                <a:ext cx="3060720" cy="2040480"/>
                <a:chOff x="3127320" y="385200"/>
                <a:chExt cx="3060720" cy="2040480"/>
              </a:xfrm>
            </p:grpSpPr>
            <p:graphicFrame>
              <p:nvGraphicFramePr>
                <p:cNvPr id="111"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112"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13"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114" name="组合 10"/>
          <p:cNvGrpSpPr/>
          <p:nvPr/>
        </p:nvGrpSpPr>
        <p:grpSpPr>
          <a:xfrm>
            <a:off x="5771880" y="380880"/>
            <a:ext cx="3060720" cy="2445480"/>
            <a:chOff x="5771880" y="380880"/>
            <a:chExt cx="3060720" cy="2445480"/>
          </a:xfrm>
        </p:grpSpPr>
        <p:grpSp>
          <p:nvGrpSpPr>
            <p:cNvPr id="115" name="组合 11"/>
            <p:cNvGrpSpPr/>
            <p:nvPr/>
          </p:nvGrpSpPr>
          <p:grpSpPr>
            <a:xfrm>
              <a:off x="5771880" y="380880"/>
              <a:ext cx="3060720" cy="2445480"/>
              <a:chOff x="5771880" y="380880"/>
              <a:chExt cx="3060720" cy="2445480"/>
            </a:xfrm>
          </p:grpSpPr>
          <p:grpSp>
            <p:nvGrpSpPr>
              <p:cNvPr id="116" name="组合 14"/>
              <p:cNvGrpSpPr/>
              <p:nvPr/>
            </p:nvGrpSpPr>
            <p:grpSpPr>
              <a:xfrm>
                <a:off x="5771880" y="380880"/>
                <a:ext cx="3060720" cy="2040480"/>
                <a:chOff x="5771880" y="380880"/>
                <a:chExt cx="3060720" cy="2040480"/>
              </a:xfrm>
            </p:grpSpPr>
            <p:graphicFrame>
              <p:nvGraphicFramePr>
                <p:cNvPr id="117"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118"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19"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20" name="Group 65"/>
            <p:cNvGrpSpPr/>
            <p:nvPr/>
          </p:nvGrpSpPr>
          <p:grpSpPr>
            <a:xfrm>
              <a:off x="7055640" y="1229040"/>
              <a:ext cx="479880" cy="476640"/>
              <a:chOff x="7055640" y="1229040"/>
              <a:chExt cx="479880" cy="476640"/>
            </a:xfrm>
          </p:grpSpPr>
          <p:sp>
            <p:nvSpPr>
              <p:cNvPr id="121"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22"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23"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124" name="组合 12"/>
          <p:cNvGrpSpPr/>
          <p:nvPr/>
        </p:nvGrpSpPr>
        <p:grpSpPr>
          <a:xfrm>
            <a:off x="8371800" y="384480"/>
            <a:ext cx="3060720" cy="2445480"/>
            <a:chOff x="8371800" y="384480"/>
            <a:chExt cx="3060720" cy="2445480"/>
          </a:xfrm>
        </p:grpSpPr>
        <p:sp>
          <p:nvSpPr>
            <p:cNvPr id="125"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26" name="组合 13"/>
            <p:cNvGrpSpPr/>
            <p:nvPr/>
          </p:nvGrpSpPr>
          <p:grpSpPr>
            <a:xfrm>
              <a:off x="8371800" y="384480"/>
              <a:ext cx="3060720" cy="2445480"/>
              <a:chOff x="8371800" y="384480"/>
              <a:chExt cx="3060720" cy="2445480"/>
            </a:xfrm>
          </p:grpSpPr>
          <p:grpSp>
            <p:nvGrpSpPr>
              <p:cNvPr id="127" name="组合 14"/>
              <p:cNvGrpSpPr/>
              <p:nvPr/>
            </p:nvGrpSpPr>
            <p:grpSpPr>
              <a:xfrm>
                <a:off x="8371800" y="384480"/>
                <a:ext cx="3060720" cy="2040480"/>
                <a:chOff x="8371800" y="384480"/>
                <a:chExt cx="3060720" cy="2040480"/>
              </a:xfrm>
            </p:grpSpPr>
            <p:graphicFrame>
              <p:nvGraphicFramePr>
                <p:cNvPr id="128"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129"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30"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99"/>
                                        </p:tgtEl>
                                        <p:attrNameLst>
                                          <p:attrName>style.visibility</p:attrName>
                                        </p:attrNameLst>
                                      </p:cBhvr>
                                      <p:to>
                                        <p:strVal val="visible"/>
                                      </p:to>
                                    </p:set>
                                    <p:anim calcmode="lin" valueType="num">
                                      <p:cBhvr additive="repl">
                                        <p:cTn id="7" dur="500" fill="hold"/>
                                        <p:tgtEl>
                                          <p:spTgt spid="99"/>
                                        </p:tgtEl>
                                        <p:attrNameLst>
                                          <p:attrName>ppt_x</p:attrName>
                                        </p:attrNameLst>
                                      </p:cBhvr>
                                      <p:tavLst>
                                        <p:tav tm="0">
                                          <p:val>
                                            <p:strVal val="#ppt_x"/>
                                          </p:val>
                                        </p:tav>
                                        <p:tav tm="100000">
                                          <p:val>
                                            <p:strVal val="#ppt_x"/>
                                          </p:val>
                                        </p:tav>
                                      </p:tavLst>
                                    </p:anim>
                                    <p:anim calcmode="lin" valueType="num">
                                      <p:cBhvr additive="repl">
                                        <p:cTn id="8" dur="500" fill="hold"/>
                                        <p:tgtEl>
                                          <p:spTgt spid="99"/>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100"/>
                                        </p:tgtEl>
                                        <p:attrNameLst>
                                          <p:attrName>style.visibility</p:attrName>
                                        </p:attrNameLst>
                                      </p:cBhvr>
                                      <p:to>
                                        <p:strVal val="visible"/>
                                      </p:to>
                                    </p:set>
                                    <p:anim calcmode="lin" valueType="num">
                                      <p:cBhvr additive="repl">
                                        <p:cTn id="11" dur="500" fill="hold"/>
                                        <p:tgtEl>
                                          <p:spTgt spid="100"/>
                                        </p:tgtEl>
                                        <p:attrNameLst>
                                          <p:attrName>ppt_w</p:attrName>
                                        </p:attrNameLst>
                                      </p:cBhvr>
                                      <p:tavLst>
                                        <p:tav tm="0">
                                          <p:val>
                                            <p:fltVal val="0"/>
                                          </p:val>
                                        </p:tav>
                                        <p:tav tm="100000">
                                          <p:val>
                                            <p:strVal val="#ppt_w"/>
                                          </p:val>
                                        </p:tav>
                                      </p:tavLst>
                                    </p:anim>
                                    <p:anim calcmode="lin" valueType="num">
                                      <p:cBhvr additive="repl">
                                        <p:cTn id="12" dur="500" fill="hold"/>
                                        <p:tgtEl>
                                          <p:spTgt spid="100"/>
                                        </p:tgtEl>
                                        <p:attrNameLst>
                                          <p:attrName>ppt_h</p:attrName>
                                        </p:attrNameLst>
                                      </p:cBhvr>
                                      <p:tavLst>
                                        <p:tav tm="0">
                                          <p:val>
                                            <p:fltVal val="0"/>
                                          </p:val>
                                        </p:tav>
                                        <p:tav tm="100000">
                                          <p:val>
                                            <p:strVal val="#ppt_h"/>
                                          </p:val>
                                        </p:tav>
                                      </p:tavLst>
                                    </p:anim>
                                    <p:animEffect transition="in" filter="fade">
                                      <p:cBhvr additive="repl">
                                        <p:cTn id="13" dur="500"/>
                                        <p:tgtEl>
                                          <p:spTgt spid="100"/>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107"/>
                                        </p:tgtEl>
                                        <p:attrNameLst>
                                          <p:attrName>style.visibility</p:attrName>
                                        </p:attrNameLst>
                                      </p:cBhvr>
                                      <p:to>
                                        <p:strVal val="visible"/>
                                      </p:to>
                                    </p:set>
                                    <p:anim calcmode="lin" valueType="num">
                                      <p:cBhvr additive="repl">
                                        <p:cTn id="18" dur="500" fill="hold"/>
                                        <p:tgtEl>
                                          <p:spTgt spid="107"/>
                                        </p:tgtEl>
                                        <p:attrNameLst>
                                          <p:attrName>ppt_w</p:attrName>
                                        </p:attrNameLst>
                                      </p:cBhvr>
                                      <p:tavLst>
                                        <p:tav tm="0">
                                          <p:val>
                                            <p:fltVal val="0"/>
                                          </p:val>
                                        </p:tav>
                                        <p:tav tm="100000">
                                          <p:val>
                                            <p:strVal val="#ppt_w"/>
                                          </p:val>
                                        </p:tav>
                                      </p:tavLst>
                                    </p:anim>
                                    <p:anim calcmode="lin" valueType="num">
                                      <p:cBhvr additive="repl">
                                        <p:cTn id="19" dur="500" fill="hold"/>
                                        <p:tgtEl>
                                          <p:spTgt spid="107"/>
                                        </p:tgtEl>
                                        <p:attrNameLst>
                                          <p:attrName>ppt_h</p:attrName>
                                        </p:attrNameLst>
                                      </p:cBhvr>
                                      <p:tavLst>
                                        <p:tav tm="0">
                                          <p:val>
                                            <p:fltVal val="0"/>
                                          </p:val>
                                        </p:tav>
                                        <p:tav tm="100000">
                                          <p:val>
                                            <p:strVal val="#ppt_h"/>
                                          </p:val>
                                        </p:tav>
                                      </p:tavLst>
                                    </p:anim>
                                    <p:animEffect transition="in" filter="fade">
                                      <p:cBhvr additive="repl">
                                        <p:cTn id="20" dur="500"/>
                                        <p:tgtEl>
                                          <p:spTgt spid="107"/>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114"/>
                                        </p:tgtEl>
                                        <p:attrNameLst>
                                          <p:attrName>style.visibility</p:attrName>
                                        </p:attrNameLst>
                                      </p:cBhvr>
                                      <p:to>
                                        <p:strVal val="visible"/>
                                      </p:to>
                                    </p:set>
                                    <p:anim calcmode="lin" valueType="num">
                                      <p:cBhvr additive="repl">
                                        <p:cTn id="23" dur="500" fill="hold"/>
                                        <p:tgtEl>
                                          <p:spTgt spid="114"/>
                                        </p:tgtEl>
                                        <p:attrNameLst>
                                          <p:attrName>ppt_w</p:attrName>
                                        </p:attrNameLst>
                                      </p:cBhvr>
                                      <p:tavLst>
                                        <p:tav tm="0">
                                          <p:val>
                                            <p:fltVal val="0"/>
                                          </p:val>
                                        </p:tav>
                                        <p:tav tm="100000">
                                          <p:val>
                                            <p:strVal val="#ppt_w"/>
                                          </p:val>
                                        </p:tav>
                                      </p:tavLst>
                                    </p:anim>
                                    <p:anim calcmode="lin" valueType="num">
                                      <p:cBhvr additive="repl">
                                        <p:cTn id="24" dur="500" fill="hold"/>
                                        <p:tgtEl>
                                          <p:spTgt spid="114"/>
                                        </p:tgtEl>
                                        <p:attrNameLst>
                                          <p:attrName>ppt_h</p:attrName>
                                        </p:attrNameLst>
                                      </p:cBhvr>
                                      <p:tavLst>
                                        <p:tav tm="0">
                                          <p:val>
                                            <p:fltVal val="0"/>
                                          </p:val>
                                        </p:tav>
                                        <p:tav tm="100000">
                                          <p:val>
                                            <p:strVal val="#ppt_h"/>
                                          </p:val>
                                        </p:tav>
                                      </p:tavLst>
                                    </p:anim>
                                    <p:animEffect transition="in" filter="fade">
                                      <p:cBhvr additive="repl">
                                        <p:cTn id="25" dur="500"/>
                                        <p:tgtEl>
                                          <p:spTgt spid="114"/>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124"/>
                                        </p:tgtEl>
                                        <p:attrNameLst>
                                          <p:attrName>style.visibility</p:attrName>
                                        </p:attrNameLst>
                                      </p:cBhvr>
                                      <p:to>
                                        <p:strVal val="visible"/>
                                      </p:to>
                                    </p:set>
                                    <p:anim calcmode="lin" valueType="num">
                                      <p:cBhvr additive="repl">
                                        <p:cTn id="28" dur="500" fill="hold"/>
                                        <p:tgtEl>
                                          <p:spTgt spid="124"/>
                                        </p:tgtEl>
                                        <p:attrNameLst>
                                          <p:attrName>ppt_w</p:attrName>
                                        </p:attrNameLst>
                                      </p:cBhvr>
                                      <p:tavLst>
                                        <p:tav tm="0">
                                          <p:val>
                                            <p:fltVal val="0"/>
                                          </p:val>
                                        </p:tav>
                                        <p:tav tm="100000">
                                          <p:val>
                                            <p:strVal val="#ppt_w"/>
                                          </p:val>
                                        </p:tav>
                                      </p:tavLst>
                                    </p:anim>
                                    <p:anim calcmode="lin" valueType="num">
                                      <p:cBhvr additive="repl">
                                        <p:cTn id="29" dur="500" fill="hold"/>
                                        <p:tgtEl>
                                          <p:spTgt spid="124"/>
                                        </p:tgtEl>
                                        <p:attrNameLst>
                                          <p:attrName>ppt_h</p:attrName>
                                        </p:attrNameLst>
                                      </p:cBhvr>
                                      <p:tavLst>
                                        <p:tav tm="0">
                                          <p:val>
                                            <p:fltVal val="0"/>
                                          </p:val>
                                        </p:tav>
                                        <p:tav tm="100000">
                                          <p:val>
                                            <p:strVal val="#ppt_h"/>
                                          </p:val>
                                        </p:tav>
                                      </p:tavLst>
                                    </p:anim>
                                    <p:animEffect transition="in" filter="fade">
                                      <p:cBhvr additive="repl">
                                        <p:cTn id="30" dur="500"/>
                                        <p:tgtEl>
                                          <p:spTgt spid="1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企业礼仪培训的意义</a:t>
            </a:r>
            <a:endParaRPr lang="en-US" sz="3600" b="0" strike="noStrike" spc="-1">
              <a:solidFill>
                <a:schemeClr val="dk1"/>
              </a:solidFill>
              <a:latin typeface="Arial"/>
            </a:endParaRPr>
          </a:p>
        </p:txBody>
      </p:sp>
      <p:sp>
        <p:nvSpPr>
          <p:cNvPr id="132"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培养员工自我管理的能力</a:t>
            </a:r>
            <a:endParaRPr lang="en-US" sz="1600" b="0" strike="noStrike" spc="-1">
              <a:solidFill>
                <a:srgbClr val="000000"/>
              </a:solidFill>
              <a:latin typeface="Arial"/>
            </a:endParaRPr>
          </a:p>
        </p:txBody>
      </p:sp>
      <p:sp>
        <p:nvSpPr>
          <p:cNvPr id="133"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自我管理能力</a:t>
            </a:r>
            <a:endParaRPr lang="en-US" sz="2000" b="0" strike="noStrike" spc="-1">
              <a:solidFill>
                <a:srgbClr val="000000"/>
              </a:solidFill>
              <a:latin typeface="Arial"/>
            </a:endParaRPr>
          </a:p>
        </p:txBody>
      </p:sp>
      <p:sp>
        <p:nvSpPr>
          <p:cNvPr id="134"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提高企业在外界的形象</a:t>
            </a:r>
            <a:endParaRPr lang="en-US" sz="1600" b="0" strike="noStrike" spc="-1">
              <a:solidFill>
                <a:srgbClr val="000000"/>
              </a:solidFill>
              <a:latin typeface="Arial"/>
            </a:endParaRPr>
          </a:p>
        </p:txBody>
      </p:sp>
      <p:sp>
        <p:nvSpPr>
          <p:cNvPr id="135"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企业形象</a:t>
            </a:r>
            <a:endParaRPr lang="en-US" sz="2000" b="0" strike="noStrike" spc="-1">
              <a:solidFill>
                <a:srgbClr val="000000"/>
              </a:solidFill>
              <a:latin typeface="Arial"/>
            </a:endParaRPr>
          </a:p>
        </p:txBody>
      </p:sp>
      <p:sp>
        <p:nvSpPr>
          <p:cNvPr id="136"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促进团队之间的合作</a:t>
            </a:r>
            <a:endParaRPr lang="en-US" sz="1600" b="0" strike="noStrike" spc="-1">
              <a:solidFill>
                <a:srgbClr val="000000"/>
              </a:solidFill>
              <a:latin typeface="Arial"/>
            </a:endParaRPr>
          </a:p>
        </p:txBody>
      </p:sp>
      <p:sp>
        <p:nvSpPr>
          <p:cNvPr id="137"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团队合作</a:t>
            </a:r>
            <a:endParaRPr lang="en-US" sz="2000" b="0" strike="noStrike" spc="-1">
              <a:solidFill>
                <a:srgbClr val="000000"/>
              </a:solidFill>
              <a:latin typeface="Arial"/>
            </a:endParaRPr>
          </a:p>
        </p:txBody>
      </p:sp>
      <p:sp>
        <p:nvSpPr>
          <p:cNvPr id="138"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39"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40"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141" name="组合 4"/>
          <p:cNvGrpSpPr/>
          <p:nvPr/>
        </p:nvGrpSpPr>
        <p:grpSpPr>
          <a:xfrm>
            <a:off x="577800" y="381240"/>
            <a:ext cx="3060720" cy="2445480"/>
            <a:chOff x="577800" y="381240"/>
            <a:chExt cx="3060720" cy="2445480"/>
          </a:xfrm>
        </p:grpSpPr>
        <p:grpSp>
          <p:nvGrpSpPr>
            <p:cNvPr id="142" name="组合 19"/>
            <p:cNvGrpSpPr/>
            <p:nvPr/>
          </p:nvGrpSpPr>
          <p:grpSpPr>
            <a:xfrm>
              <a:off x="577800" y="381240"/>
              <a:ext cx="3060720" cy="2040480"/>
              <a:chOff x="577800" y="381240"/>
              <a:chExt cx="3060720" cy="2040480"/>
            </a:xfrm>
          </p:grpSpPr>
          <p:graphicFrame>
            <p:nvGraphicFramePr>
              <p:cNvPr id="143"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144" name="组合 25"/>
              <p:cNvGrpSpPr/>
              <p:nvPr/>
            </p:nvGrpSpPr>
            <p:grpSpPr>
              <a:xfrm>
                <a:off x="1387800" y="696600"/>
                <a:ext cx="1394640" cy="1394640"/>
                <a:chOff x="1387800" y="696600"/>
                <a:chExt cx="1394640" cy="1394640"/>
              </a:xfrm>
            </p:grpSpPr>
            <p:sp>
              <p:nvSpPr>
                <p:cNvPr id="145"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46"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147"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48" name="组合 7"/>
          <p:cNvGrpSpPr/>
          <p:nvPr/>
        </p:nvGrpSpPr>
        <p:grpSpPr>
          <a:xfrm>
            <a:off x="3127320" y="385200"/>
            <a:ext cx="3060720" cy="2445480"/>
            <a:chOff x="3127320" y="385200"/>
            <a:chExt cx="3060720" cy="2445480"/>
          </a:xfrm>
        </p:grpSpPr>
        <p:sp>
          <p:nvSpPr>
            <p:cNvPr id="149"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50" name="组合 9"/>
            <p:cNvGrpSpPr/>
            <p:nvPr/>
          </p:nvGrpSpPr>
          <p:grpSpPr>
            <a:xfrm>
              <a:off x="3127320" y="385200"/>
              <a:ext cx="3060720" cy="2445480"/>
              <a:chOff x="3127320" y="385200"/>
              <a:chExt cx="3060720" cy="2445480"/>
            </a:xfrm>
          </p:grpSpPr>
          <p:grpSp>
            <p:nvGrpSpPr>
              <p:cNvPr id="151" name="组合 13"/>
              <p:cNvGrpSpPr/>
              <p:nvPr/>
            </p:nvGrpSpPr>
            <p:grpSpPr>
              <a:xfrm>
                <a:off x="3127320" y="385200"/>
                <a:ext cx="3060720" cy="2040480"/>
                <a:chOff x="3127320" y="385200"/>
                <a:chExt cx="3060720" cy="2040480"/>
              </a:xfrm>
            </p:grpSpPr>
            <p:graphicFrame>
              <p:nvGraphicFramePr>
                <p:cNvPr id="152"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153"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54"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155" name="组合 10"/>
          <p:cNvGrpSpPr/>
          <p:nvPr/>
        </p:nvGrpSpPr>
        <p:grpSpPr>
          <a:xfrm>
            <a:off x="5771880" y="380880"/>
            <a:ext cx="3060720" cy="2445480"/>
            <a:chOff x="5771880" y="380880"/>
            <a:chExt cx="3060720" cy="2445480"/>
          </a:xfrm>
        </p:grpSpPr>
        <p:grpSp>
          <p:nvGrpSpPr>
            <p:cNvPr id="156" name="组合 11"/>
            <p:cNvGrpSpPr/>
            <p:nvPr/>
          </p:nvGrpSpPr>
          <p:grpSpPr>
            <a:xfrm>
              <a:off x="5771880" y="380880"/>
              <a:ext cx="3060720" cy="2445480"/>
              <a:chOff x="5771880" y="380880"/>
              <a:chExt cx="3060720" cy="2445480"/>
            </a:xfrm>
          </p:grpSpPr>
          <p:grpSp>
            <p:nvGrpSpPr>
              <p:cNvPr id="157" name="组合 14"/>
              <p:cNvGrpSpPr/>
              <p:nvPr/>
            </p:nvGrpSpPr>
            <p:grpSpPr>
              <a:xfrm>
                <a:off x="5771880" y="380880"/>
                <a:ext cx="3060720" cy="2040480"/>
                <a:chOff x="5771880" y="380880"/>
                <a:chExt cx="3060720" cy="2040480"/>
              </a:xfrm>
            </p:grpSpPr>
            <p:graphicFrame>
              <p:nvGraphicFramePr>
                <p:cNvPr id="158"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159"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60"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61" name="Group 65"/>
            <p:cNvGrpSpPr/>
            <p:nvPr/>
          </p:nvGrpSpPr>
          <p:grpSpPr>
            <a:xfrm>
              <a:off x="7055640" y="1229040"/>
              <a:ext cx="479880" cy="476640"/>
              <a:chOff x="7055640" y="1229040"/>
              <a:chExt cx="479880" cy="476640"/>
            </a:xfrm>
          </p:grpSpPr>
          <p:sp>
            <p:nvSpPr>
              <p:cNvPr id="162"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63"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64"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165" name="组合 12"/>
          <p:cNvGrpSpPr/>
          <p:nvPr/>
        </p:nvGrpSpPr>
        <p:grpSpPr>
          <a:xfrm>
            <a:off x="8371800" y="384480"/>
            <a:ext cx="3060720" cy="2445480"/>
            <a:chOff x="8371800" y="384480"/>
            <a:chExt cx="3060720" cy="2445480"/>
          </a:xfrm>
        </p:grpSpPr>
        <p:sp>
          <p:nvSpPr>
            <p:cNvPr id="166"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67" name="组合 13"/>
            <p:cNvGrpSpPr/>
            <p:nvPr/>
          </p:nvGrpSpPr>
          <p:grpSpPr>
            <a:xfrm>
              <a:off x="8371800" y="384480"/>
              <a:ext cx="3060720" cy="2445480"/>
              <a:chOff x="8371800" y="384480"/>
              <a:chExt cx="3060720" cy="2445480"/>
            </a:xfrm>
          </p:grpSpPr>
          <p:grpSp>
            <p:nvGrpSpPr>
              <p:cNvPr id="168" name="组合 14"/>
              <p:cNvGrpSpPr/>
              <p:nvPr/>
            </p:nvGrpSpPr>
            <p:grpSpPr>
              <a:xfrm>
                <a:off x="8371800" y="384480"/>
                <a:ext cx="3060720" cy="2040480"/>
                <a:chOff x="8371800" y="384480"/>
                <a:chExt cx="3060720" cy="2040480"/>
              </a:xfrm>
            </p:grpSpPr>
            <p:graphicFrame>
              <p:nvGraphicFramePr>
                <p:cNvPr id="169"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170"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71"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40"/>
                                        </p:tgtEl>
                                        <p:attrNameLst>
                                          <p:attrName>style.visibility</p:attrName>
                                        </p:attrNameLst>
                                      </p:cBhvr>
                                      <p:to>
                                        <p:strVal val="visible"/>
                                      </p:to>
                                    </p:set>
                                    <p:anim calcmode="lin" valueType="num">
                                      <p:cBhvr additive="repl">
                                        <p:cTn id="7" dur="500" fill="hold"/>
                                        <p:tgtEl>
                                          <p:spTgt spid="140"/>
                                        </p:tgtEl>
                                        <p:attrNameLst>
                                          <p:attrName>ppt_x</p:attrName>
                                        </p:attrNameLst>
                                      </p:cBhvr>
                                      <p:tavLst>
                                        <p:tav tm="0">
                                          <p:val>
                                            <p:strVal val="#ppt_x"/>
                                          </p:val>
                                        </p:tav>
                                        <p:tav tm="100000">
                                          <p:val>
                                            <p:strVal val="#ppt_x"/>
                                          </p:val>
                                        </p:tav>
                                      </p:tavLst>
                                    </p:anim>
                                    <p:anim calcmode="lin" valueType="num">
                                      <p:cBhvr additive="repl">
                                        <p:cTn id="8" dur="500" fill="hold"/>
                                        <p:tgtEl>
                                          <p:spTgt spid="140"/>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141"/>
                                        </p:tgtEl>
                                        <p:attrNameLst>
                                          <p:attrName>style.visibility</p:attrName>
                                        </p:attrNameLst>
                                      </p:cBhvr>
                                      <p:to>
                                        <p:strVal val="visible"/>
                                      </p:to>
                                    </p:set>
                                    <p:anim calcmode="lin" valueType="num">
                                      <p:cBhvr additive="repl">
                                        <p:cTn id="11" dur="500" fill="hold"/>
                                        <p:tgtEl>
                                          <p:spTgt spid="141"/>
                                        </p:tgtEl>
                                        <p:attrNameLst>
                                          <p:attrName>ppt_w</p:attrName>
                                        </p:attrNameLst>
                                      </p:cBhvr>
                                      <p:tavLst>
                                        <p:tav tm="0">
                                          <p:val>
                                            <p:fltVal val="0"/>
                                          </p:val>
                                        </p:tav>
                                        <p:tav tm="100000">
                                          <p:val>
                                            <p:strVal val="#ppt_w"/>
                                          </p:val>
                                        </p:tav>
                                      </p:tavLst>
                                    </p:anim>
                                    <p:anim calcmode="lin" valueType="num">
                                      <p:cBhvr additive="repl">
                                        <p:cTn id="12" dur="500" fill="hold"/>
                                        <p:tgtEl>
                                          <p:spTgt spid="141"/>
                                        </p:tgtEl>
                                        <p:attrNameLst>
                                          <p:attrName>ppt_h</p:attrName>
                                        </p:attrNameLst>
                                      </p:cBhvr>
                                      <p:tavLst>
                                        <p:tav tm="0">
                                          <p:val>
                                            <p:fltVal val="0"/>
                                          </p:val>
                                        </p:tav>
                                        <p:tav tm="100000">
                                          <p:val>
                                            <p:strVal val="#ppt_h"/>
                                          </p:val>
                                        </p:tav>
                                      </p:tavLst>
                                    </p:anim>
                                    <p:animEffect transition="in" filter="fade">
                                      <p:cBhvr additive="repl">
                                        <p:cTn id="13" dur="500"/>
                                        <p:tgtEl>
                                          <p:spTgt spid="141"/>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148"/>
                                        </p:tgtEl>
                                        <p:attrNameLst>
                                          <p:attrName>style.visibility</p:attrName>
                                        </p:attrNameLst>
                                      </p:cBhvr>
                                      <p:to>
                                        <p:strVal val="visible"/>
                                      </p:to>
                                    </p:set>
                                    <p:anim calcmode="lin" valueType="num">
                                      <p:cBhvr additive="repl">
                                        <p:cTn id="18" dur="500" fill="hold"/>
                                        <p:tgtEl>
                                          <p:spTgt spid="148"/>
                                        </p:tgtEl>
                                        <p:attrNameLst>
                                          <p:attrName>ppt_w</p:attrName>
                                        </p:attrNameLst>
                                      </p:cBhvr>
                                      <p:tavLst>
                                        <p:tav tm="0">
                                          <p:val>
                                            <p:fltVal val="0"/>
                                          </p:val>
                                        </p:tav>
                                        <p:tav tm="100000">
                                          <p:val>
                                            <p:strVal val="#ppt_w"/>
                                          </p:val>
                                        </p:tav>
                                      </p:tavLst>
                                    </p:anim>
                                    <p:anim calcmode="lin" valueType="num">
                                      <p:cBhvr additive="repl">
                                        <p:cTn id="19" dur="500" fill="hold"/>
                                        <p:tgtEl>
                                          <p:spTgt spid="148"/>
                                        </p:tgtEl>
                                        <p:attrNameLst>
                                          <p:attrName>ppt_h</p:attrName>
                                        </p:attrNameLst>
                                      </p:cBhvr>
                                      <p:tavLst>
                                        <p:tav tm="0">
                                          <p:val>
                                            <p:fltVal val="0"/>
                                          </p:val>
                                        </p:tav>
                                        <p:tav tm="100000">
                                          <p:val>
                                            <p:strVal val="#ppt_h"/>
                                          </p:val>
                                        </p:tav>
                                      </p:tavLst>
                                    </p:anim>
                                    <p:animEffect transition="in" filter="fade">
                                      <p:cBhvr additive="repl">
                                        <p:cTn id="20" dur="500"/>
                                        <p:tgtEl>
                                          <p:spTgt spid="148"/>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155"/>
                                        </p:tgtEl>
                                        <p:attrNameLst>
                                          <p:attrName>style.visibility</p:attrName>
                                        </p:attrNameLst>
                                      </p:cBhvr>
                                      <p:to>
                                        <p:strVal val="visible"/>
                                      </p:to>
                                    </p:set>
                                    <p:anim calcmode="lin" valueType="num">
                                      <p:cBhvr additive="repl">
                                        <p:cTn id="23" dur="500" fill="hold"/>
                                        <p:tgtEl>
                                          <p:spTgt spid="155"/>
                                        </p:tgtEl>
                                        <p:attrNameLst>
                                          <p:attrName>ppt_w</p:attrName>
                                        </p:attrNameLst>
                                      </p:cBhvr>
                                      <p:tavLst>
                                        <p:tav tm="0">
                                          <p:val>
                                            <p:fltVal val="0"/>
                                          </p:val>
                                        </p:tav>
                                        <p:tav tm="100000">
                                          <p:val>
                                            <p:strVal val="#ppt_w"/>
                                          </p:val>
                                        </p:tav>
                                      </p:tavLst>
                                    </p:anim>
                                    <p:anim calcmode="lin" valueType="num">
                                      <p:cBhvr additive="repl">
                                        <p:cTn id="24" dur="500" fill="hold"/>
                                        <p:tgtEl>
                                          <p:spTgt spid="155"/>
                                        </p:tgtEl>
                                        <p:attrNameLst>
                                          <p:attrName>ppt_h</p:attrName>
                                        </p:attrNameLst>
                                      </p:cBhvr>
                                      <p:tavLst>
                                        <p:tav tm="0">
                                          <p:val>
                                            <p:fltVal val="0"/>
                                          </p:val>
                                        </p:tav>
                                        <p:tav tm="100000">
                                          <p:val>
                                            <p:strVal val="#ppt_h"/>
                                          </p:val>
                                        </p:tav>
                                      </p:tavLst>
                                    </p:anim>
                                    <p:animEffect transition="in" filter="fade">
                                      <p:cBhvr additive="repl">
                                        <p:cTn id="25" dur="500"/>
                                        <p:tgtEl>
                                          <p:spTgt spid="155"/>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165"/>
                                        </p:tgtEl>
                                        <p:attrNameLst>
                                          <p:attrName>style.visibility</p:attrName>
                                        </p:attrNameLst>
                                      </p:cBhvr>
                                      <p:to>
                                        <p:strVal val="visible"/>
                                      </p:to>
                                    </p:set>
                                    <p:anim calcmode="lin" valueType="num">
                                      <p:cBhvr additive="repl">
                                        <p:cTn id="28" dur="500" fill="hold"/>
                                        <p:tgtEl>
                                          <p:spTgt spid="165"/>
                                        </p:tgtEl>
                                        <p:attrNameLst>
                                          <p:attrName>ppt_w</p:attrName>
                                        </p:attrNameLst>
                                      </p:cBhvr>
                                      <p:tavLst>
                                        <p:tav tm="0">
                                          <p:val>
                                            <p:fltVal val="0"/>
                                          </p:val>
                                        </p:tav>
                                        <p:tav tm="100000">
                                          <p:val>
                                            <p:strVal val="#ppt_w"/>
                                          </p:val>
                                        </p:tav>
                                      </p:tavLst>
                                    </p:anim>
                                    <p:anim calcmode="lin" valueType="num">
                                      <p:cBhvr additive="repl">
                                        <p:cTn id="29" dur="500" fill="hold"/>
                                        <p:tgtEl>
                                          <p:spTgt spid="165"/>
                                        </p:tgtEl>
                                        <p:attrNameLst>
                                          <p:attrName>ppt_h</p:attrName>
                                        </p:attrNameLst>
                                      </p:cBhvr>
                                      <p:tavLst>
                                        <p:tav tm="0">
                                          <p:val>
                                            <p:fltVal val="0"/>
                                          </p:val>
                                        </p:tav>
                                        <p:tav tm="100000">
                                          <p:val>
                                            <p:strVal val="#ppt_h"/>
                                          </p:val>
                                        </p:tav>
                                      </p:tavLst>
                                    </p:anim>
                                    <p:animEffect transition="in" filter="fade">
                                      <p:cBhvr additive="repl">
                                        <p:cTn id="30" dur="500"/>
                                        <p:tgtEl>
                                          <p:spTgt spid="1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2"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企业礼仪培训的目标</a:t>
            </a:r>
            <a:endParaRPr lang="en-US" sz="3600" b="0" strike="noStrike" spc="-1">
              <a:solidFill>
                <a:schemeClr val="dk1"/>
              </a:solidFill>
              <a:latin typeface="Arial"/>
            </a:endParaRPr>
          </a:p>
        </p:txBody>
      </p:sp>
      <p:sp>
        <p:nvSpPr>
          <p:cNvPr id="173"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树立专业的外表形象</a:t>
            </a:r>
            <a:endParaRPr lang="en-US" sz="1600" b="0" strike="noStrike" spc="-1">
              <a:solidFill>
                <a:srgbClr val="000000"/>
              </a:solidFill>
              <a:latin typeface="Arial"/>
            </a:endParaRPr>
          </a:p>
        </p:txBody>
      </p:sp>
      <p:sp>
        <p:nvSpPr>
          <p:cNvPr id="174"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正确职业形象</a:t>
            </a:r>
            <a:endParaRPr lang="en-US" sz="2000" b="0" strike="noStrike" spc="-1">
              <a:solidFill>
                <a:srgbClr val="000000"/>
              </a:solidFill>
              <a:latin typeface="Arial"/>
            </a:endParaRPr>
          </a:p>
        </p:txBody>
      </p:sp>
      <p:sp>
        <p:nvSpPr>
          <p:cNvPr id="17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76"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77"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加强团队之间的凝聚力</a:t>
            </a:r>
            <a:endParaRPr lang="en-US" sz="1600" b="0" strike="noStrike" spc="-1">
              <a:solidFill>
                <a:srgbClr val="000000"/>
              </a:solidFill>
              <a:latin typeface="Arial"/>
            </a:endParaRPr>
          </a:p>
        </p:txBody>
      </p:sp>
      <p:sp>
        <p:nvSpPr>
          <p:cNvPr id="178"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团队凝聚力增强</a:t>
            </a:r>
            <a:endParaRPr lang="en-US" sz="2000" b="0" strike="noStrike" spc="-1">
              <a:solidFill>
                <a:srgbClr val="000000"/>
              </a:solidFill>
              <a:latin typeface="Arial"/>
            </a:endParaRPr>
          </a:p>
        </p:txBody>
      </p:sp>
      <p:sp>
        <p:nvSpPr>
          <p:cNvPr id="17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80"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学会有效沟通交流</a:t>
            </a:r>
            <a:endParaRPr lang="en-US" sz="1600" b="0" strike="noStrike" spc="-1">
              <a:solidFill>
                <a:srgbClr val="000000"/>
              </a:solidFill>
              <a:latin typeface="Arial"/>
            </a:endParaRPr>
          </a:p>
        </p:txBody>
      </p:sp>
      <p:sp>
        <p:nvSpPr>
          <p:cNvPr id="181"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沟通技巧提升</a:t>
            </a:r>
            <a:endParaRPr lang="en-US" sz="2000" b="0" strike="noStrike" spc="-1">
              <a:solidFill>
                <a:srgbClr val="000000"/>
              </a:solidFill>
              <a:latin typeface="Arial"/>
            </a:endParaRPr>
          </a:p>
        </p:txBody>
      </p:sp>
      <p:sp>
        <p:nvSpPr>
          <p:cNvPr id="182" name="矩形 25"/>
          <p:cNvSpPr/>
          <p:nvPr/>
        </p:nvSpPr>
        <p:spPr>
          <a:xfrm>
            <a:off x="634104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183" name="图片 7"/>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182"/>
                                        </p:tgtEl>
                                        <p:attrNameLst>
                                          <p:attrName>style.visibility</p:attrName>
                                        </p:attrNameLst>
                                      </p:cBhvr>
                                      <p:to>
                                        <p:strVal val="visible"/>
                                      </p:to>
                                    </p:set>
                                    <p:animEffect transition="in" filter="fade">
                                      <p:cBhvr additive="repl">
                                        <p:cTn id="7" dur="500"/>
                                        <p:tgtEl>
                                          <p:spTgt spid="1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84" name="图片 7"/>
          <p:cNvPicPr/>
          <p:nvPr/>
        </p:nvPicPr>
        <p:blipFill>
          <a:blip r:embed="rId3"/>
          <a:srcRect l="22204" r="2142"/>
          <a:stretch>
            <a:fillRect/>
          </a:stretch>
        </p:blipFill>
        <p:spPr>
          <a:xfrm>
            <a:off x="0" y="0"/>
            <a:ext cx="12191760" cy="6857640"/>
          </a:xfrm>
          <a:prstGeom prst="rect">
            <a:avLst/>
          </a:prstGeom>
          <a:ln w="0">
            <a:noFill/>
          </a:ln>
        </p:spPr>
      </p:pic>
      <p:sp>
        <p:nvSpPr>
          <p:cNvPr id="18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8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企业礼仪培训内容</a:t>
            </a:r>
            <a:endParaRPr lang="en-US" sz="3600" b="0" strike="noStrike" spc="-1">
              <a:solidFill>
                <a:schemeClr val="dk1"/>
              </a:solidFill>
              <a:latin typeface="Arial"/>
            </a:endParaRPr>
          </a:p>
        </p:txBody>
      </p:sp>
      <p:sp>
        <p:nvSpPr>
          <p:cNvPr id="18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8"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仪容仪表</a:t>
            </a:r>
            <a:endParaRPr lang="en-US" sz="3600" b="0" strike="noStrike" spc="-1">
              <a:solidFill>
                <a:schemeClr val="dk1"/>
              </a:solidFill>
              <a:latin typeface="Arial"/>
            </a:endParaRPr>
          </a:p>
        </p:txBody>
      </p:sp>
      <p:sp>
        <p:nvSpPr>
          <p:cNvPr id="189"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学习如何穿着得体，展现出专业形象</a:t>
            </a:r>
            <a:endParaRPr lang="en-US" sz="1600" b="0" strike="noStrike" spc="-1">
              <a:solidFill>
                <a:srgbClr val="000000"/>
              </a:solidFill>
              <a:latin typeface="Arial"/>
            </a:endParaRPr>
          </a:p>
        </p:txBody>
      </p:sp>
      <p:sp>
        <p:nvSpPr>
          <p:cNvPr id="190"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着装规范</a:t>
            </a:r>
            <a:endParaRPr lang="en-US" sz="2000" b="0" strike="noStrike" spc="-1">
              <a:solidFill>
                <a:srgbClr val="000000"/>
              </a:solidFill>
              <a:latin typeface="Arial"/>
            </a:endParaRPr>
          </a:p>
        </p:txBody>
      </p:sp>
      <p:sp>
        <p:nvSpPr>
          <p:cNvPr id="191"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92"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93"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学习如何在不同场合表达自己，避免冒犯他人</a:t>
            </a:r>
            <a:endParaRPr lang="en-US" sz="1600" b="0" strike="noStrike" spc="-1">
              <a:solidFill>
                <a:srgbClr val="000000"/>
              </a:solidFill>
              <a:latin typeface="Arial"/>
            </a:endParaRPr>
          </a:p>
        </p:txBody>
      </p:sp>
      <p:sp>
        <p:nvSpPr>
          <p:cNvPr id="194"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言谈举止</a:t>
            </a:r>
            <a:endParaRPr lang="en-US" sz="2000" b="0" strike="noStrike" spc="-1">
              <a:solidFill>
                <a:srgbClr val="000000"/>
              </a:solidFill>
              <a:latin typeface="Arial"/>
            </a:endParaRPr>
          </a:p>
        </p:txBody>
      </p:sp>
      <p:sp>
        <p:nvSpPr>
          <p:cNvPr id="19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96"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注意仪表举止，展现出有礼貌的形象</a:t>
            </a:r>
            <a:endParaRPr lang="en-US" sz="1600" b="0" strike="noStrike" spc="-1">
              <a:solidFill>
                <a:srgbClr val="000000"/>
              </a:solidFill>
              <a:latin typeface="Arial"/>
            </a:endParaRPr>
          </a:p>
        </p:txBody>
      </p:sp>
      <p:sp>
        <p:nvSpPr>
          <p:cNvPr id="197"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仪表仪容</a:t>
            </a:r>
            <a:endParaRPr lang="en-US" sz="2000" b="0" strike="noStrike" spc="-1">
              <a:solidFill>
                <a:srgbClr val="000000"/>
              </a:solidFill>
              <a:latin typeface="Arial"/>
            </a:endParaRPr>
          </a:p>
        </p:txBody>
      </p:sp>
      <p:sp>
        <p:nvSpPr>
          <p:cNvPr id="198" name="矩形 25"/>
          <p:cNvSpPr/>
          <p:nvPr/>
        </p:nvSpPr>
        <p:spPr>
          <a:xfrm>
            <a:off x="634104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199" name="图片 7"/>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198"/>
                                        </p:tgtEl>
                                        <p:attrNameLst>
                                          <p:attrName>style.visibility</p:attrName>
                                        </p:attrNameLst>
                                      </p:cBhvr>
                                      <p:to>
                                        <p:strVal val="visible"/>
                                      </p:to>
                                    </p:set>
                                    <p:animEffect transition="in" filter="fade">
                                      <p:cBhvr additive="repl">
                                        <p:cTn id="7" dur="500"/>
                                        <p:tgtEl>
                                          <p:spTgt spid="1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商务礼仪</a:t>
            </a:r>
            <a:endParaRPr lang="en-US" sz="3600" b="0" strike="noStrike" spc="-1">
              <a:solidFill>
                <a:schemeClr val="dk1"/>
              </a:solidFill>
              <a:latin typeface="Arial"/>
            </a:endParaRPr>
          </a:p>
        </p:txBody>
      </p:sp>
      <p:sp>
        <p:nvSpPr>
          <p:cNvPr id="201"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学习如何在商务场合展现出得体的礼仪</a:t>
            </a:r>
            <a:endParaRPr lang="en-US" sz="1600" b="0" strike="noStrike" spc="-1">
              <a:solidFill>
                <a:srgbClr val="000000"/>
              </a:solidFill>
              <a:latin typeface="Arial"/>
            </a:endParaRPr>
          </a:p>
        </p:txBody>
      </p:sp>
      <p:sp>
        <p:nvSpPr>
          <p:cNvPr id="202"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商务场合礼节</a:t>
            </a:r>
            <a:endParaRPr lang="en-US" sz="2000" b="0" strike="noStrike" spc="-1">
              <a:solidFill>
                <a:srgbClr val="000000"/>
              </a:solidFill>
              <a:latin typeface="Arial"/>
            </a:endParaRPr>
          </a:p>
        </p:txBody>
      </p:sp>
      <p:sp>
        <p:nvSpPr>
          <p:cNvPr id="203"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掌握商务场合中必备的礼貌用语</a:t>
            </a:r>
            <a:endParaRPr lang="en-US" sz="1600" b="0" strike="noStrike" spc="-1">
              <a:solidFill>
                <a:srgbClr val="000000"/>
              </a:solidFill>
              <a:latin typeface="Arial"/>
            </a:endParaRPr>
          </a:p>
        </p:txBody>
      </p:sp>
      <p:sp>
        <p:nvSpPr>
          <p:cNvPr id="204"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礼貌用语</a:t>
            </a:r>
            <a:endParaRPr lang="en-US" sz="2000" b="0" strike="noStrike" spc="-1">
              <a:solidFill>
                <a:srgbClr val="000000"/>
              </a:solidFill>
              <a:latin typeface="Arial"/>
            </a:endParaRPr>
          </a:p>
        </p:txBody>
      </p:sp>
      <p:sp>
        <p:nvSpPr>
          <p:cNvPr id="205"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学习如何书写规范的商务邮件，传达正式信息</a:t>
            </a:r>
            <a:endParaRPr lang="en-US" sz="1600" b="0" strike="noStrike" spc="-1">
              <a:solidFill>
                <a:srgbClr val="000000"/>
              </a:solidFill>
              <a:latin typeface="Arial"/>
            </a:endParaRPr>
          </a:p>
        </p:txBody>
      </p:sp>
      <p:sp>
        <p:nvSpPr>
          <p:cNvPr id="206"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商务信函</a:t>
            </a:r>
            <a:endParaRPr lang="en-US" sz="2000" b="0" strike="noStrike" spc="-1">
              <a:solidFill>
                <a:srgbClr val="000000"/>
              </a:solidFill>
              <a:latin typeface="Arial"/>
            </a:endParaRPr>
          </a:p>
        </p:txBody>
      </p:sp>
      <p:sp>
        <p:nvSpPr>
          <p:cNvPr id="207"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08"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209"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210" name="组合 4"/>
          <p:cNvGrpSpPr/>
          <p:nvPr/>
        </p:nvGrpSpPr>
        <p:grpSpPr>
          <a:xfrm>
            <a:off x="577800" y="381240"/>
            <a:ext cx="3060720" cy="2445480"/>
            <a:chOff x="577800" y="381240"/>
            <a:chExt cx="3060720" cy="2445480"/>
          </a:xfrm>
        </p:grpSpPr>
        <p:grpSp>
          <p:nvGrpSpPr>
            <p:cNvPr id="211" name="组合 19"/>
            <p:cNvGrpSpPr/>
            <p:nvPr/>
          </p:nvGrpSpPr>
          <p:grpSpPr>
            <a:xfrm>
              <a:off x="577800" y="381240"/>
              <a:ext cx="3060720" cy="2040480"/>
              <a:chOff x="577800" y="381240"/>
              <a:chExt cx="3060720" cy="2040480"/>
            </a:xfrm>
          </p:grpSpPr>
          <p:graphicFrame>
            <p:nvGraphicFramePr>
              <p:cNvPr id="212"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213" name="组合 25"/>
              <p:cNvGrpSpPr/>
              <p:nvPr/>
            </p:nvGrpSpPr>
            <p:grpSpPr>
              <a:xfrm>
                <a:off x="1387800" y="696600"/>
                <a:ext cx="1394640" cy="1394640"/>
                <a:chOff x="1387800" y="696600"/>
                <a:chExt cx="1394640" cy="1394640"/>
              </a:xfrm>
            </p:grpSpPr>
            <p:sp>
              <p:nvSpPr>
                <p:cNvPr id="214"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215"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216"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17" name="组合 7"/>
          <p:cNvGrpSpPr/>
          <p:nvPr/>
        </p:nvGrpSpPr>
        <p:grpSpPr>
          <a:xfrm>
            <a:off x="3127320" y="385200"/>
            <a:ext cx="3060720" cy="2445480"/>
            <a:chOff x="3127320" y="385200"/>
            <a:chExt cx="3060720" cy="2445480"/>
          </a:xfrm>
        </p:grpSpPr>
        <p:sp>
          <p:nvSpPr>
            <p:cNvPr id="218"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19" name="组合 9"/>
            <p:cNvGrpSpPr/>
            <p:nvPr/>
          </p:nvGrpSpPr>
          <p:grpSpPr>
            <a:xfrm>
              <a:off x="3127320" y="385200"/>
              <a:ext cx="3060720" cy="2445480"/>
              <a:chOff x="3127320" y="385200"/>
              <a:chExt cx="3060720" cy="2445480"/>
            </a:xfrm>
          </p:grpSpPr>
          <p:grpSp>
            <p:nvGrpSpPr>
              <p:cNvPr id="220" name="组合 13"/>
              <p:cNvGrpSpPr/>
              <p:nvPr/>
            </p:nvGrpSpPr>
            <p:grpSpPr>
              <a:xfrm>
                <a:off x="3127320" y="385200"/>
                <a:ext cx="3060720" cy="2040480"/>
                <a:chOff x="3127320" y="385200"/>
                <a:chExt cx="3060720" cy="2040480"/>
              </a:xfrm>
            </p:grpSpPr>
            <p:graphicFrame>
              <p:nvGraphicFramePr>
                <p:cNvPr id="221"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222"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23"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224" name="组合 10"/>
          <p:cNvGrpSpPr/>
          <p:nvPr/>
        </p:nvGrpSpPr>
        <p:grpSpPr>
          <a:xfrm>
            <a:off x="5771880" y="380880"/>
            <a:ext cx="3060720" cy="2445480"/>
            <a:chOff x="5771880" y="380880"/>
            <a:chExt cx="3060720" cy="2445480"/>
          </a:xfrm>
        </p:grpSpPr>
        <p:grpSp>
          <p:nvGrpSpPr>
            <p:cNvPr id="225" name="组合 11"/>
            <p:cNvGrpSpPr/>
            <p:nvPr/>
          </p:nvGrpSpPr>
          <p:grpSpPr>
            <a:xfrm>
              <a:off x="5771880" y="380880"/>
              <a:ext cx="3060720" cy="2445480"/>
              <a:chOff x="5771880" y="380880"/>
              <a:chExt cx="3060720" cy="2445480"/>
            </a:xfrm>
          </p:grpSpPr>
          <p:grpSp>
            <p:nvGrpSpPr>
              <p:cNvPr id="226" name="组合 14"/>
              <p:cNvGrpSpPr/>
              <p:nvPr/>
            </p:nvGrpSpPr>
            <p:grpSpPr>
              <a:xfrm>
                <a:off x="5771880" y="380880"/>
                <a:ext cx="3060720" cy="2040480"/>
                <a:chOff x="5771880" y="380880"/>
                <a:chExt cx="3060720" cy="2040480"/>
              </a:xfrm>
            </p:grpSpPr>
            <p:graphicFrame>
              <p:nvGraphicFramePr>
                <p:cNvPr id="227"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228"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29"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30" name="Group 65"/>
            <p:cNvGrpSpPr/>
            <p:nvPr/>
          </p:nvGrpSpPr>
          <p:grpSpPr>
            <a:xfrm>
              <a:off x="7055640" y="1229040"/>
              <a:ext cx="479880" cy="476640"/>
              <a:chOff x="7055640" y="1229040"/>
              <a:chExt cx="479880" cy="476640"/>
            </a:xfrm>
          </p:grpSpPr>
          <p:sp>
            <p:nvSpPr>
              <p:cNvPr id="231"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32"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33"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234" name="组合 12"/>
          <p:cNvGrpSpPr/>
          <p:nvPr/>
        </p:nvGrpSpPr>
        <p:grpSpPr>
          <a:xfrm>
            <a:off x="8371800" y="384480"/>
            <a:ext cx="3060720" cy="2445480"/>
            <a:chOff x="8371800" y="384480"/>
            <a:chExt cx="3060720" cy="2445480"/>
          </a:xfrm>
        </p:grpSpPr>
        <p:sp>
          <p:nvSpPr>
            <p:cNvPr id="235"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36" name="组合 13"/>
            <p:cNvGrpSpPr/>
            <p:nvPr/>
          </p:nvGrpSpPr>
          <p:grpSpPr>
            <a:xfrm>
              <a:off x="8371800" y="384480"/>
              <a:ext cx="3060720" cy="2445480"/>
              <a:chOff x="8371800" y="384480"/>
              <a:chExt cx="3060720" cy="2445480"/>
            </a:xfrm>
          </p:grpSpPr>
          <p:grpSp>
            <p:nvGrpSpPr>
              <p:cNvPr id="237" name="组合 14"/>
              <p:cNvGrpSpPr/>
              <p:nvPr/>
            </p:nvGrpSpPr>
            <p:grpSpPr>
              <a:xfrm>
                <a:off x="8371800" y="384480"/>
                <a:ext cx="3060720" cy="2040480"/>
                <a:chOff x="8371800" y="384480"/>
                <a:chExt cx="3060720" cy="2040480"/>
              </a:xfrm>
            </p:grpSpPr>
            <p:graphicFrame>
              <p:nvGraphicFramePr>
                <p:cNvPr id="238"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239"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40"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09"/>
                                        </p:tgtEl>
                                        <p:attrNameLst>
                                          <p:attrName>style.visibility</p:attrName>
                                        </p:attrNameLst>
                                      </p:cBhvr>
                                      <p:to>
                                        <p:strVal val="visible"/>
                                      </p:to>
                                    </p:set>
                                    <p:anim calcmode="lin" valueType="num">
                                      <p:cBhvr additive="repl">
                                        <p:cTn id="7" dur="500" fill="hold"/>
                                        <p:tgtEl>
                                          <p:spTgt spid="209"/>
                                        </p:tgtEl>
                                        <p:attrNameLst>
                                          <p:attrName>ppt_x</p:attrName>
                                        </p:attrNameLst>
                                      </p:cBhvr>
                                      <p:tavLst>
                                        <p:tav tm="0">
                                          <p:val>
                                            <p:strVal val="#ppt_x"/>
                                          </p:val>
                                        </p:tav>
                                        <p:tav tm="100000">
                                          <p:val>
                                            <p:strVal val="#ppt_x"/>
                                          </p:val>
                                        </p:tav>
                                      </p:tavLst>
                                    </p:anim>
                                    <p:anim calcmode="lin" valueType="num">
                                      <p:cBhvr additive="repl">
                                        <p:cTn id="8" dur="500" fill="hold"/>
                                        <p:tgtEl>
                                          <p:spTgt spid="209"/>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210"/>
                                        </p:tgtEl>
                                        <p:attrNameLst>
                                          <p:attrName>style.visibility</p:attrName>
                                        </p:attrNameLst>
                                      </p:cBhvr>
                                      <p:to>
                                        <p:strVal val="visible"/>
                                      </p:to>
                                    </p:set>
                                    <p:anim calcmode="lin" valueType="num">
                                      <p:cBhvr additive="repl">
                                        <p:cTn id="11" dur="500" fill="hold"/>
                                        <p:tgtEl>
                                          <p:spTgt spid="210"/>
                                        </p:tgtEl>
                                        <p:attrNameLst>
                                          <p:attrName>ppt_w</p:attrName>
                                        </p:attrNameLst>
                                      </p:cBhvr>
                                      <p:tavLst>
                                        <p:tav tm="0">
                                          <p:val>
                                            <p:fltVal val="0"/>
                                          </p:val>
                                        </p:tav>
                                        <p:tav tm="100000">
                                          <p:val>
                                            <p:strVal val="#ppt_w"/>
                                          </p:val>
                                        </p:tav>
                                      </p:tavLst>
                                    </p:anim>
                                    <p:anim calcmode="lin" valueType="num">
                                      <p:cBhvr additive="repl">
                                        <p:cTn id="12" dur="500" fill="hold"/>
                                        <p:tgtEl>
                                          <p:spTgt spid="210"/>
                                        </p:tgtEl>
                                        <p:attrNameLst>
                                          <p:attrName>ppt_h</p:attrName>
                                        </p:attrNameLst>
                                      </p:cBhvr>
                                      <p:tavLst>
                                        <p:tav tm="0">
                                          <p:val>
                                            <p:fltVal val="0"/>
                                          </p:val>
                                        </p:tav>
                                        <p:tav tm="100000">
                                          <p:val>
                                            <p:strVal val="#ppt_h"/>
                                          </p:val>
                                        </p:tav>
                                      </p:tavLst>
                                    </p:anim>
                                    <p:animEffect transition="in" filter="fade">
                                      <p:cBhvr additive="repl">
                                        <p:cTn id="13" dur="500"/>
                                        <p:tgtEl>
                                          <p:spTgt spid="210"/>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217"/>
                                        </p:tgtEl>
                                        <p:attrNameLst>
                                          <p:attrName>style.visibility</p:attrName>
                                        </p:attrNameLst>
                                      </p:cBhvr>
                                      <p:to>
                                        <p:strVal val="visible"/>
                                      </p:to>
                                    </p:set>
                                    <p:anim calcmode="lin" valueType="num">
                                      <p:cBhvr additive="repl">
                                        <p:cTn id="18" dur="500" fill="hold"/>
                                        <p:tgtEl>
                                          <p:spTgt spid="217"/>
                                        </p:tgtEl>
                                        <p:attrNameLst>
                                          <p:attrName>ppt_w</p:attrName>
                                        </p:attrNameLst>
                                      </p:cBhvr>
                                      <p:tavLst>
                                        <p:tav tm="0">
                                          <p:val>
                                            <p:fltVal val="0"/>
                                          </p:val>
                                        </p:tav>
                                        <p:tav tm="100000">
                                          <p:val>
                                            <p:strVal val="#ppt_w"/>
                                          </p:val>
                                        </p:tav>
                                      </p:tavLst>
                                    </p:anim>
                                    <p:anim calcmode="lin" valueType="num">
                                      <p:cBhvr additive="repl">
                                        <p:cTn id="19" dur="500" fill="hold"/>
                                        <p:tgtEl>
                                          <p:spTgt spid="217"/>
                                        </p:tgtEl>
                                        <p:attrNameLst>
                                          <p:attrName>ppt_h</p:attrName>
                                        </p:attrNameLst>
                                      </p:cBhvr>
                                      <p:tavLst>
                                        <p:tav tm="0">
                                          <p:val>
                                            <p:fltVal val="0"/>
                                          </p:val>
                                        </p:tav>
                                        <p:tav tm="100000">
                                          <p:val>
                                            <p:strVal val="#ppt_h"/>
                                          </p:val>
                                        </p:tav>
                                      </p:tavLst>
                                    </p:anim>
                                    <p:animEffect transition="in" filter="fade">
                                      <p:cBhvr additive="repl">
                                        <p:cTn id="20" dur="500"/>
                                        <p:tgtEl>
                                          <p:spTgt spid="217"/>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224"/>
                                        </p:tgtEl>
                                        <p:attrNameLst>
                                          <p:attrName>style.visibility</p:attrName>
                                        </p:attrNameLst>
                                      </p:cBhvr>
                                      <p:to>
                                        <p:strVal val="visible"/>
                                      </p:to>
                                    </p:set>
                                    <p:anim calcmode="lin" valueType="num">
                                      <p:cBhvr additive="repl">
                                        <p:cTn id="23" dur="500" fill="hold"/>
                                        <p:tgtEl>
                                          <p:spTgt spid="224"/>
                                        </p:tgtEl>
                                        <p:attrNameLst>
                                          <p:attrName>ppt_w</p:attrName>
                                        </p:attrNameLst>
                                      </p:cBhvr>
                                      <p:tavLst>
                                        <p:tav tm="0">
                                          <p:val>
                                            <p:fltVal val="0"/>
                                          </p:val>
                                        </p:tav>
                                        <p:tav tm="100000">
                                          <p:val>
                                            <p:strVal val="#ppt_w"/>
                                          </p:val>
                                        </p:tav>
                                      </p:tavLst>
                                    </p:anim>
                                    <p:anim calcmode="lin" valueType="num">
                                      <p:cBhvr additive="repl">
                                        <p:cTn id="24" dur="500" fill="hold"/>
                                        <p:tgtEl>
                                          <p:spTgt spid="224"/>
                                        </p:tgtEl>
                                        <p:attrNameLst>
                                          <p:attrName>ppt_h</p:attrName>
                                        </p:attrNameLst>
                                      </p:cBhvr>
                                      <p:tavLst>
                                        <p:tav tm="0">
                                          <p:val>
                                            <p:fltVal val="0"/>
                                          </p:val>
                                        </p:tav>
                                        <p:tav tm="100000">
                                          <p:val>
                                            <p:strVal val="#ppt_h"/>
                                          </p:val>
                                        </p:tav>
                                      </p:tavLst>
                                    </p:anim>
                                    <p:animEffect transition="in" filter="fade">
                                      <p:cBhvr additive="repl">
                                        <p:cTn id="25" dur="500"/>
                                        <p:tgtEl>
                                          <p:spTgt spid="224"/>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234"/>
                                        </p:tgtEl>
                                        <p:attrNameLst>
                                          <p:attrName>style.visibility</p:attrName>
                                        </p:attrNameLst>
                                      </p:cBhvr>
                                      <p:to>
                                        <p:strVal val="visible"/>
                                      </p:to>
                                    </p:set>
                                    <p:anim calcmode="lin" valueType="num">
                                      <p:cBhvr additive="repl">
                                        <p:cTn id="28" dur="500" fill="hold"/>
                                        <p:tgtEl>
                                          <p:spTgt spid="234"/>
                                        </p:tgtEl>
                                        <p:attrNameLst>
                                          <p:attrName>ppt_w</p:attrName>
                                        </p:attrNameLst>
                                      </p:cBhvr>
                                      <p:tavLst>
                                        <p:tav tm="0">
                                          <p:val>
                                            <p:fltVal val="0"/>
                                          </p:val>
                                        </p:tav>
                                        <p:tav tm="100000">
                                          <p:val>
                                            <p:strVal val="#ppt_w"/>
                                          </p:val>
                                        </p:tav>
                                      </p:tavLst>
                                    </p:anim>
                                    <p:anim calcmode="lin" valueType="num">
                                      <p:cBhvr additive="repl">
                                        <p:cTn id="29" dur="500" fill="hold"/>
                                        <p:tgtEl>
                                          <p:spTgt spid="234"/>
                                        </p:tgtEl>
                                        <p:attrNameLst>
                                          <p:attrName>ppt_h</p:attrName>
                                        </p:attrNameLst>
                                      </p:cBhvr>
                                      <p:tavLst>
                                        <p:tav tm="0">
                                          <p:val>
                                            <p:fltVal val="0"/>
                                          </p:val>
                                        </p:tav>
                                        <p:tav tm="100000">
                                          <p:val>
                                            <p:strVal val="#ppt_h"/>
                                          </p:val>
                                        </p:tav>
                                      </p:tavLst>
                                    </p:anim>
                                    <p:animEffect transition="in" filter="fade">
                                      <p:cBhvr additive="repl">
                                        <p:cTn id="30" dur="500"/>
                                        <p:tgtEl>
                                          <p:spTgt spid="2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1"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团队协作</a:t>
            </a:r>
            <a:endParaRPr lang="en-US" sz="3600" b="0" strike="noStrike" spc="-1">
              <a:solidFill>
                <a:schemeClr val="dk1"/>
              </a:solidFill>
              <a:latin typeface="Arial"/>
            </a:endParaRPr>
          </a:p>
        </p:txBody>
      </p:sp>
      <p:sp>
        <p:nvSpPr>
          <p:cNvPr id="242"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学会倾听、表达自己的想法，促进团队合作</a:t>
            </a:r>
            <a:endParaRPr lang="en-US" sz="1600" b="0" strike="noStrike" spc="-1">
              <a:solidFill>
                <a:srgbClr val="000000"/>
              </a:solidFill>
              <a:latin typeface="Arial"/>
            </a:endParaRPr>
          </a:p>
        </p:txBody>
      </p:sp>
      <p:sp>
        <p:nvSpPr>
          <p:cNvPr id="243"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沟通技巧</a:t>
            </a:r>
            <a:endParaRPr lang="en-US" sz="2000" b="0" strike="noStrike" spc="-1">
              <a:solidFill>
                <a:srgbClr val="000000"/>
              </a:solidFill>
              <a:latin typeface="Arial"/>
            </a:endParaRPr>
          </a:p>
        </p:txBody>
      </p:sp>
      <p:sp>
        <p:nvSpPr>
          <p:cNvPr id="24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4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24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学会利用各种沟通工具，促进信息传递</a:t>
            </a:r>
            <a:endParaRPr lang="en-US" sz="1600" b="0" strike="noStrike" spc="-1">
              <a:solidFill>
                <a:srgbClr val="000000"/>
              </a:solidFill>
              <a:latin typeface="Arial"/>
            </a:endParaRPr>
          </a:p>
        </p:txBody>
      </p:sp>
      <p:sp>
        <p:nvSpPr>
          <p:cNvPr id="24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有效沟通</a:t>
            </a:r>
            <a:endParaRPr lang="en-US" sz="2000" b="0" strike="noStrike" spc="-1">
              <a:solidFill>
                <a:srgbClr val="000000"/>
              </a:solidFill>
              <a:latin typeface="Arial"/>
            </a:endParaRPr>
          </a:p>
        </p:txBody>
      </p:sp>
      <p:sp>
        <p:nvSpPr>
          <p:cNvPr id="24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4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培养团队共同目标意识，达成团队目标</a:t>
            </a:r>
            <a:endParaRPr lang="en-US" sz="1600" b="0" strike="noStrike" spc="-1">
              <a:solidFill>
                <a:srgbClr val="000000"/>
              </a:solidFill>
              <a:latin typeface="Arial"/>
            </a:endParaRPr>
          </a:p>
        </p:txBody>
      </p:sp>
      <p:sp>
        <p:nvSpPr>
          <p:cNvPr id="25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协作精神</a:t>
            </a:r>
            <a:endParaRPr lang="en-US" sz="2000" b="0" strike="noStrike" spc="-1">
              <a:solidFill>
                <a:srgbClr val="000000"/>
              </a:solidFill>
              <a:latin typeface="Arial"/>
            </a:endParaRPr>
          </a:p>
        </p:txBody>
      </p:sp>
      <p:sp>
        <p:nvSpPr>
          <p:cNvPr id="251" name="矩形 25"/>
          <p:cNvSpPr/>
          <p:nvPr/>
        </p:nvSpPr>
        <p:spPr>
          <a:xfrm>
            <a:off x="634104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252" name="图片 7"/>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251"/>
                                        </p:tgtEl>
                                        <p:attrNameLst>
                                          <p:attrName>style.visibility</p:attrName>
                                        </p:attrNameLst>
                                      </p:cBhvr>
                                      <p:to>
                                        <p:strVal val="visible"/>
                                      </p:to>
                                    </p:set>
                                    <p:animEffect transition="in" filter="fade">
                                      <p:cBhvr additive="repl">
                                        <p:cTn id="7" dur="500"/>
                                        <p:tgtEl>
                                          <p:spTgt spid="2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3"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254" name="矩形 28"/>
          <p:cNvSpPr/>
          <p:nvPr/>
        </p:nvSpPr>
        <p:spPr>
          <a:xfrm>
            <a:off x="371592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55" name="content.2.title"/>
          <p:cNvSpPr/>
          <p:nvPr/>
        </p:nvSpPr>
        <p:spPr>
          <a:xfrm>
            <a:off x="393192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问题解决</a:t>
            </a:r>
            <a:endParaRPr lang="en-US" sz="1800" b="0" strike="noStrike" spc="-1">
              <a:solidFill>
                <a:srgbClr val="000000"/>
              </a:solidFill>
              <a:latin typeface="Arial"/>
            </a:endParaRPr>
          </a:p>
        </p:txBody>
      </p:sp>
      <p:sp>
        <p:nvSpPr>
          <p:cNvPr id="256" name="content.2.content"/>
          <p:cNvSpPr/>
          <p:nvPr/>
        </p:nvSpPr>
        <p:spPr>
          <a:xfrm>
            <a:off x="3909600" y="3797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识别问题根源，提出解决方案</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团队合作解决复杂问题</a:t>
            </a:r>
            <a:endParaRPr lang="en-US" sz="1400" b="0" strike="noStrike" spc="-1">
              <a:solidFill>
                <a:srgbClr val="000000"/>
              </a:solidFill>
              <a:latin typeface="Arial"/>
            </a:endParaRPr>
          </a:p>
        </p:txBody>
      </p:sp>
      <p:sp>
        <p:nvSpPr>
          <p:cNvPr id="257" name="矩形 33"/>
          <p:cNvSpPr/>
          <p:nvPr/>
        </p:nvSpPr>
        <p:spPr>
          <a:xfrm>
            <a:off x="645084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58" name="content.3.title"/>
          <p:cNvSpPr/>
          <p:nvPr/>
        </p:nvSpPr>
        <p:spPr>
          <a:xfrm>
            <a:off x="670320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决策能力</a:t>
            </a:r>
            <a:endParaRPr lang="en-US" sz="1800" b="0" strike="noStrike" spc="-1">
              <a:solidFill>
                <a:srgbClr val="000000"/>
              </a:solidFill>
              <a:latin typeface="Arial"/>
            </a:endParaRPr>
          </a:p>
        </p:txBody>
      </p:sp>
      <p:sp>
        <p:nvSpPr>
          <p:cNvPr id="259" name="content.3.content"/>
          <p:cNvSpPr/>
          <p:nvPr/>
        </p:nvSpPr>
        <p:spPr>
          <a:xfrm>
            <a:off x="6666840" y="3798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学会决策思考，做出明智选择</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权衡利弊，做出最优决策</a:t>
            </a:r>
            <a:endParaRPr lang="en-US" sz="1400" b="0" strike="noStrike" spc="-1">
              <a:solidFill>
                <a:srgbClr val="000000"/>
              </a:solidFill>
              <a:latin typeface="Arial"/>
            </a:endParaRPr>
          </a:p>
        </p:txBody>
      </p:sp>
      <p:sp>
        <p:nvSpPr>
          <p:cNvPr id="260" name="矩形 38"/>
          <p:cNvSpPr/>
          <p:nvPr/>
        </p:nvSpPr>
        <p:spPr>
          <a:xfrm>
            <a:off x="918468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61" name="content.4.title"/>
          <p:cNvSpPr/>
          <p:nvPr/>
        </p:nvSpPr>
        <p:spPr>
          <a:xfrm>
            <a:off x="942012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262" name="content.4.content"/>
          <p:cNvSpPr/>
          <p:nvPr/>
        </p:nvSpPr>
        <p:spPr>
          <a:xfrm>
            <a:off x="9420840" y="3797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263"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职场技巧</a:t>
            </a:r>
            <a:endParaRPr lang="en-US" sz="3600" b="0" strike="noStrike" spc="-1">
              <a:solidFill>
                <a:schemeClr val="dk1"/>
              </a:solidFill>
              <a:latin typeface="Arial"/>
            </a:endParaRPr>
          </a:p>
        </p:txBody>
      </p:sp>
      <p:sp>
        <p:nvSpPr>
          <p:cNvPr id="264" name="矩形 19"/>
          <p:cNvSpPr/>
          <p:nvPr/>
        </p:nvSpPr>
        <p:spPr>
          <a:xfrm>
            <a:off x="97236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65" name="content.1.title"/>
          <p:cNvSpPr/>
          <p:nvPr/>
        </p:nvSpPr>
        <p:spPr>
          <a:xfrm>
            <a:off x="112500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时间管理</a:t>
            </a:r>
            <a:endParaRPr lang="en-US" sz="1800" b="0" strike="noStrike" spc="-1">
              <a:solidFill>
                <a:srgbClr val="000000"/>
              </a:solidFill>
              <a:latin typeface="Arial"/>
            </a:endParaRPr>
          </a:p>
        </p:txBody>
      </p:sp>
      <p:sp>
        <p:nvSpPr>
          <p:cNvPr id="266" name="content.1.content"/>
          <p:cNvSpPr/>
          <p:nvPr/>
        </p:nvSpPr>
        <p:spPr>
          <a:xfrm>
            <a:off x="1105560" y="3797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合理安排时间，提高工作效率</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学会处理紧急情况，做好时间规划</a:t>
            </a:r>
            <a:endParaRPr lang="en-US" sz="1400" b="0" strike="noStrike" spc="-1">
              <a:solidFill>
                <a:srgbClr val="000000"/>
              </a:solidFill>
              <a:latin typeface="Arial"/>
            </a:endParaRPr>
          </a:p>
        </p:txBody>
      </p:sp>
      <p:grpSp>
        <p:nvGrpSpPr>
          <p:cNvPr id="267" name="组合 4"/>
          <p:cNvGrpSpPr/>
          <p:nvPr/>
        </p:nvGrpSpPr>
        <p:grpSpPr>
          <a:xfrm>
            <a:off x="0" y="497520"/>
            <a:ext cx="3060720" cy="2445480"/>
            <a:chOff x="0" y="497520"/>
            <a:chExt cx="3060720" cy="2445480"/>
          </a:xfrm>
        </p:grpSpPr>
        <p:grpSp>
          <p:nvGrpSpPr>
            <p:cNvPr id="268" name="组合 19"/>
            <p:cNvGrpSpPr/>
            <p:nvPr/>
          </p:nvGrpSpPr>
          <p:grpSpPr>
            <a:xfrm>
              <a:off x="0" y="497520"/>
              <a:ext cx="3060720" cy="2040480"/>
              <a:chOff x="0" y="497520"/>
              <a:chExt cx="3060720" cy="2040480"/>
            </a:xfrm>
          </p:grpSpPr>
          <p:graphicFrame>
            <p:nvGraphicFramePr>
              <p:cNvPr id="269" name="图表 24"/>
              <p:cNvGraphicFramePr/>
              <p:nvPr/>
            </p:nvGraphicFramePr>
            <p:xfrm>
              <a:off x="0" y="497520"/>
              <a:ext cx="3060720" cy="2040480"/>
            </p:xfrm>
            <a:graphic>
              <a:graphicData uri="http://schemas.openxmlformats.org/drawingml/2006/chart">
                <c:chart xmlns:c="http://schemas.openxmlformats.org/drawingml/2006/chart" r:id="rId2"/>
              </a:graphicData>
            </a:graphic>
          </p:graphicFrame>
          <p:grpSp>
            <p:nvGrpSpPr>
              <p:cNvPr id="270" name="组合 25"/>
              <p:cNvGrpSpPr/>
              <p:nvPr/>
            </p:nvGrpSpPr>
            <p:grpSpPr>
              <a:xfrm>
                <a:off x="810000" y="812520"/>
                <a:ext cx="1394640" cy="1394640"/>
                <a:chOff x="810000" y="812520"/>
                <a:chExt cx="1394640" cy="1394640"/>
              </a:xfrm>
            </p:grpSpPr>
            <p:sp>
              <p:nvSpPr>
                <p:cNvPr id="271" name="椭圆 26"/>
                <p:cNvSpPr/>
                <p:nvPr/>
              </p:nvSpPr>
              <p:spPr>
                <a:xfrm>
                  <a:off x="810000" y="81252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272" name="Freeform 178"/>
                <p:cNvSpPr/>
                <p:nvPr/>
              </p:nvSpPr>
              <p:spPr>
                <a:xfrm>
                  <a:off x="1340280" y="136332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273" name="TextBox 22"/>
            <p:cNvSpPr/>
            <p:nvPr/>
          </p:nvSpPr>
          <p:spPr>
            <a:xfrm>
              <a:off x="103824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74" name="组合 8"/>
          <p:cNvGrpSpPr/>
          <p:nvPr/>
        </p:nvGrpSpPr>
        <p:grpSpPr>
          <a:xfrm>
            <a:off x="2778120" y="497520"/>
            <a:ext cx="3060720" cy="2445480"/>
            <a:chOff x="2778120" y="497520"/>
            <a:chExt cx="3060720" cy="2445480"/>
          </a:xfrm>
        </p:grpSpPr>
        <p:sp>
          <p:nvSpPr>
            <p:cNvPr id="275" name="Freeform 185"/>
            <p:cNvSpPr/>
            <p:nvPr/>
          </p:nvSpPr>
          <p:spPr>
            <a:xfrm>
              <a:off x="4141080" y="135360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76" name="组合 6"/>
            <p:cNvGrpSpPr/>
            <p:nvPr/>
          </p:nvGrpSpPr>
          <p:grpSpPr>
            <a:xfrm>
              <a:off x="2778120" y="497520"/>
              <a:ext cx="3060720" cy="2445480"/>
              <a:chOff x="2778120" y="497520"/>
              <a:chExt cx="3060720" cy="2445480"/>
            </a:xfrm>
          </p:grpSpPr>
          <p:grpSp>
            <p:nvGrpSpPr>
              <p:cNvPr id="277" name="组合 13"/>
              <p:cNvGrpSpPr/>
              <p:nvPr/>
            </p:nvGrpSpPr>
            <p:grpSpPr>
              <a:xfrm>
                <a:off x="2778120" y="497520"/>
                <a:ext cx="3060720" cy="2040480"/>
                <a:chOff x="2778120" y="497520"/>
                <a:chExt cx="3060720" cy="2040480"/>
              </a:xfrm>
            </p:grpSpPr>
            <p:graphicFrame>
              <p:nvGraphicFramePr>
                <p:cNvPr id="278" name="图表 29"/>
                <p:cNvGraphicFramePr/>
                <p:nvPr/>
              </p:nvGraphicFramePr>
              <p:xfrm>
                <a:off x="2778120" y="497520"/>
                <a:ext cx="3060720" cy="2040480"/>
              </p:xfrm>
              <a:graphic>
                <a:graphicData uri="http://schemas.openxmlformats.org/drawingml/2006/chart">
                  <c:chart xmlns:c="http://schemas.openxmlformats.org/drawingml/2006/chart" r:id="rId3"/>
                </a:graphicData>
              </a:graphic>
            </p:graphicFrame>
            <p:sp>
              <p:nvSpPr>
                <p:cNvPr id="279" name="椭圆 9"/>
                <p:cNvSpPr/>
                <p:nvPr/>
              </p:nvSpPr>
              <p:spPr>
                <a:xfrm>
                  <a:off x="3588480" y="812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80" name="TextBox 23"/>
              <p:cNvSpPr/>
              <p:nvPr/>
            </p:nvSpPr>
            <p:spPr>
              <a:xfrm>
                <a:off x="379368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281" name="组合 10"/>
          <p:cNvGrpSpPr/>
          <p:nvPr/>
        </p:nvGrpSpPr>
        <p:grpSpPr>
          <a:xfrm>
            <a:off x="5469480" y="508320"/>
            <a:ext cx="3060720" cy="2445480"/>
            <a:chOff x="5469480" y="508320"/>
            <a:chExt cx="3060720" cy="2445480"/>
          </a:xfrm>
        </p:grpSpPr>
        <p:grpSp>
          <p:nvGrpSpPr>
            <p:cNvPr id="282" name="组合 11"/>
            <p:cNvGrpSpPr/>
            <p:nvPr/>
          </p:nvGrpSpPr>
          <p:grpSpPr>
            <a:xfrm>
              <a:off x="5469480" y="508320"/>
              <a:ext cx="3060720" cy="2445480"/>
              <a:chOff x="5469480" y="508320"/>
              <a:chExt cx="3060720" cy="2445480"/>
            </a:xfrm>
          </p:grpSpPr>
          <p:grpSp>
            <p:nvGrpSpPr>
              <p:cNvPr id="283" name="组合 14"/>
              <p:cNvGrpSpPr/>
              <p:nvPr/>
            </p:nvGrpSpPr>
            <p:grpSpPr>
              <a:xfrm>
                <a:off x="5469480" y="508320"/>
                <a:ext cx="3060720" cy="2040480"/>
                <a:chOff x="5469480" y="508320"/>
                <a:chExt cx="3060720" cy="2040480"/>
              </a:xfrm>
            </p:grpSpPr>
            <p:graphicFrame>
              <p:nvGraphicFramePr>
                <p:cNvPr id="284" name="图表 32"/>
                <p:cNvGraphicFramePr/>
                <p:nvPr/>
              </p:nvGraphicFramePr>
              <p:xfrm>
                <a:off x="5469480" y="508320"/>
                <a:ext cx="3060720" cy="2040480"/>
              </p:xfrm>
              <a:graphic>
                <a:graphicData uri="http://schemas.openxmlformats.org/drawingml/2006/chart">
                  <c:chart xmlns:c="http://schemas.openxmlformats.org/drawingml/2006/chart" r:id="rId4"/>
                </a:graphicData>
              </a:graphic>
            </p:graphicFrame>
            <p:sp>
              <p:nvSpPr>
                <p:cNvPr id="285" name="椭圆 13"/>
                <p:cNvSpPr/>
                <p:nvPr/>
              </p:nvSpPr>
              <p:spPr>
                <a:xfrm>
                  <a:off x="6280200" y="8236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86" name="TextBox 24"/>
              <p:cNvSpPr/>
              <p:nvPr/>
            </p:nvSpPr>
            <p:spPr>
              <a:xfrm>
                <a:off x="6507720" y="24372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87" name="Group 65"/>
            <p:cNvGrpSpPr/>
            <p:nvPr/>
          </p:nvGrpSpPr>
          <p:grpSpPr>
            <a:xfrm>
              <a:off x="6753240" y="1356480"/>
              <a:ext cx="479880" cy="476640"/>
              <a:chOff x="6753240" y="1356480"/>
              <a:chExt cx="479880" cy="476640"/>
            </a:xfrm>
          </p:grpSpPr>
          <p:sp>
            <p:nvSpPr>
              <p:cNvPr id="288" name="Freeform 38"/>
              <p:cNvSpPr/>
              <p:nvPr/>
            </p:nvSpPr>
            <p:spPr>
              <a:xfrm>
                <a:off x="6753240" y="135648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89" name="Freeform 39"/>
              <p:cNvSpPr/>
              <p:nvPr/>
            </p:nvSpPr>
            <p:spPr>
              <a:xfrm>
                <a:off x="6927480" y="147816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90" name="Oval 40"/>
              <p:cNvSpPr/>
              <p:nvPr/>
            </p:nvSpPr>
            <p:spPr>
              <a:xfrm>
                <a:off x="6983640" y="15901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291" name="组合 15"/>
          <p:cNvGrpSpPr/>
          <p:nvPr/>
        </p:nvGrpSpPr>
        <p:grpSpPr>
          <a:xfrm>
            <a:off x="8161920" y="389520"/>
            <a:ext cx="3060720" cy="2445840"/>
            <a:chOff x="8161920" y="389520"/>
            <a:chExt cx="3060720" cy="2445840"/>
          </a:xfrm>
        </p:grpSpPr>
        <p:sp>
          <p:nvSpPr>
            <p:cNvPr id="292" name="Freeform 176"/>
            <p:cNvSpPr/>
            <p:nvPr/>
          </p:nvSpPr>
          <p:spPr>
            <a:xfrm>
              <a:off x="9521640" y="123768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93" name="组合 16"/>
            <p:cNvGrpSpPr/>
            <p:nvPr/>
          </p:nvGrpSpPr>
          <p:grpSpPr>
            <a:xfrm>
              <a:off x="8161920" y="389520"/>
              <a:ext cx="3060720" cy="2445840"/>
              <a:chOff x="8161920" y="389520"/>
              <a:chExt cx="3060720" cy="2445840"/>
            </a:xfrm>
          </p:grpSpPr>
          <p:grpSp>
            <p:nvGrpSpPr>
              <p:cNvPr id="294" name="组合 14"/>
              <p:cNvGrpSpPr/>
              <p:nvPr/>
            </p:nvGrpSpPr>
            <p:grpSpPr>
              <a:xfrm>
                <a:off x="8161920" y="389520"/>
                <a:ext cx="3060720" cy="2040480"/>
                <a:chOff x="8161920" y="389520"/>
                <a:chExt cx="3060720" cy="2040480"/>
              </a:xfrm>
            </p:grpSpPr>
            <p:graphicFrame>
              <p:nvGraphicFramePr>
                <p:cNvPr id="295" name="图表 62"/>
                <p:cNvGraphicFramePr/>
                <p:nvPr/>
              </p:nvGraphicFramePr>
              <p:xfrm>
                <a:off x="8161920" y="389520"/>
                <a:ext cx="3060720" cy="2040480"/>
              </p:xfrm>
              <a:graphic>
                <a:graphicData uri="http://schemas.openxmlformats.org/drawingml/2006/chart">
                  <c:chart xmlns:c="http://schemas.openxmlformats.org/drawingml/2006/chart" r:id="rId5"/>
                </a:graphicData>
              </a:graphic>
            </p:graphicFrame>
            <p:sp>
              <p:nvSpPr>
                <p:cNvPr id="296" name="椭圆 63"/>
                <p:cNvSpPr/>
                <p:nvPr/>
              </p:nvSpPr>
              <p:spPr>
                <a:xfrm>
                  <a:off x="8972280" y="704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97" name="TextBox 24"/>
              <p:cNvSpPr/>
              <p:nvPr/>
            </p:nvSpPr>
            <p:spPr>
              <a:xfrm>
                <a:off x="9199800" y="2318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53"/>
                                        </p:tgtEl>
                                        <p:attrNameLst>
                                          <p:attrName>style.visibility</p:attrName>
                                        </p:attrNameLst>
                                      </p:cBhvr>
                                      <p:to>
                                        <p:strVal val="visible"/>
                                      </p:to>
                                    </p:set>
                                    <p:anim calcmode="lin" valueType="num">
                                      <p:cBhvr additive="repl">
                                        <p:cTn id="7" dur="500" fill="hold"/>
                                        <p:tgtEl>
                                          <p:spTgt spid="253"/>
                                        </p:tgtEl>
                                        <p:attrNameLst>
                                          <p:attrName>ppt_x</p:attrName>
                                        </p:attrNameLst>
                                      </p:cBhvr>
                                      <p:tavLst>
                                        <p:tav tm="0">
                                          <p:val>
                                            <p:strVal val="#ppt_x"/>
                                          </p:val>
                                        </p:tav>
                                        <p:tav tm="100000">
                                          <p:val>
                                            <p:strVal val="#ppt_x"/>
                                          </p:val>
                                        </p:tav>
                                      </p:tavLst>
                                    </p:anim>
                                    <p:anim calcmode="lin" valueType="num">
                                      <p:cBhvr additive="repl">
                                        <p:cTn id="8" dur="500" fill="hold"/>
                                        <p:tgtEl>
                                          <p:spTgt spid="253"/>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267"/>
                                        </p:tgtEl>
                                        <p:attrNameLst>
                                          <p:attrName>style.visibility</p:attrName>
                                        </p:attrNameLst>
                                      </p:cBhvr>
                                      <p:to>
                                        <p:strVal val="visible"/>
                                      </p:to>
                                    </p:set>
                                    <p:anim calcmode="lin" valueType="num">
                                      <p:cBhvr additive="repl">
                                        <p:cTn id="11" dur="500" fill="hold"/>
                                        <p:tgtEl>
                                          <p:spTgt spid="267"/>
                                        </p:tgtEl>
                                        <p:attrNameLst>
                                          <p:attrName>ppt_w</p:attrName>
                                        </p:attrNameLst>
                                      </p:cBhvr>
                                      <p:tavLst>
                                        <p:tav tm="0">
                                          <p:val>
                                            <p:fltVal val="0"/>
                                          </p:val>
                                        </p:tav>
                                        <p:tav tm="100000">
                                          <p:val>
                                            <p:strVal val="#ppt_w"/>
                                          </p:val>
                                        </p:tav>
                                      </p:tavLst>
                                    </p:anim>
                                    <p:anim calcmode="lin" valueType="num">
                                      <p:cBhvr additive="repl">
                                        <p:cTn id="12" dur="500" fill="hold"/>
                                        <p:tgtEl>
                                          <p:spTgt spid="267"/>
                                        </p:tgtEl>
                                        <p:attrNameLst>
                                          <p:attrName>ppt_h</p:attrName>
                                        </p:attrNameLst>
                                      </p:cBhvr>
                                      <p:tavLst>
                                        <p:tav tm="0">
                                          <p:val>
                                            <p:fltVal val="0"/>
                                          </p:val>
                                        </p:tav>
                                        <p:tav tm="100000">
                                          <p:val>
                                            <p:strVal val="#ppt_h"/>
                                          </p:val>
                                        </p:tav>
                                      </p:tavLst>
                                    </p:anim>
                                    <p:animEffect transition="in" filter="fade">
                                      <p:cBhvr additive="repl">
                                        <p:cTn id="13" dur="500"/>
                                        <p:tgtEl>
                                          <p:spTgt spid="267"/>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274"/>
                                        </p:tgtEl>
                                        <p:attrNameLst>
                                          <p:attrName>style.visibility</p:attrName>
                                        </p:attrNameLst>
                                      </p:cBhvr>
                                      <p:to>
                                        <p:strVal val="visible"/>
                                      </p:to>
                                    </p:set>
                                    <p:anim calcmode="lin" valueType="num">
                                      <p:cBhvr additive="repl">
                                        <p:cTn id="18" dur="500" fill="hold"/>
                                        <p:tgtEl>
                                          <p:spTgt spid="274"/>
                                        </p:tgtEl>
                                        <p:attrNameLst>
                                          <p:attrName>ppt_w</p:attrName>
                                        </p:attrNameLst>
                                      </p:cBhvr>
                                      <p:tavLst>
                                        <p:tav tm="0">
                                          <p:val>
                                            <p:fltVal val="0"/>
                                          </p:val>
                                        </p:tav>
                                        <p:tav tm="100000">
                                          <p:val>
                                            <p:strVal val="#ppt_w"/>
                                          </p:val>
                                        </p:tav>
                                      </p:tavLst>
                                    </p:anim>
                                    <p:anim calcmode="lin" valueType="num">
                                      <p:cBhvr additive="repl">
                                        <p:cTn id="19" dur="500" fill="hold"/>
                                        <p:tgtEl>
                                          <p:spTgt spid="274"/>
                                        </p:tgtEl>
                                        <p:attrNameLst>
                                          <p:attrName>ppt_h</p:attrName>
                                        </p:attrNameLst>
                                      </p:cBhvr>
                                      <p:tavLst>
                                        <p:tav tm="0">
                                          <p:val>
                                            <p:fltVal val="0"/>
                                          </p:val>
                                        </p:tav>
                                        <p:tav tm="100000">
                                          <p:val>
                                            <p:strVal val="#ppt_h"/>
                                          </p:val>
                                        </p:tav>
                                      </p:tavLst>
                                    </p:anim>
                                    <p:animEffect transition="in" filter="fade">
                                      <p:cBhvr additive="repl">
                                        <p:cTn id="20" dur="500"/>
                                        <p:tgtEl>
                                          <p:spTgt spid="274"/>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281"/>
                                        </p:tgtEl>
                                        <p:attrNameLst>
                                          <p:attrName>style.visibility</p:attrName>
                                        </p:attrNameLst>
                                      </p:cBhvr>
                                      <p:to>
                                        <p:strVal val="visible"/>
                                      </p:to>
                                    </p:set>
                                    <p:anim calcmode="lin" valueType="num">
                                      <p:cBhvr additive="repl">
                                        <p:cTn id="23" dur="500" fill="hold"/>
                                        <p:tgtEl>
                                          <p:spTgt spid="281"/>
                                        </p:tgtEl>
                                        <p:attrNameLst>
                                          <p:attrName>ppt_w</p:attrName>
                                        </p:attrNameLst>
                                      </p:cBhvr>
                                      <p:tavLst>
                                        <p:tav tm="0">
                                          <p:val>
                                            <p:fltVal val="0"/>
                                          </p:val>
                                        </p:tav>
                                        <p:tav tm="100000">
                                          <p:val>
                                            <p:strVal val="#ppt_w"/>
                                          </p:val>
                                        </p:tav>
                                      </p:tavLst>
                                    </p:anim>
                                    <p:anim calcmode="lin" valueType="num">
                                      <p:cBhvr additive="repl">
                                        <p:cTn id="24" dur="500" fill="hold"/>
                                        <p:tgtEl>
                                          <p:spTgt spid="281"/>
                                        </p:tgtEl>
                                        <p:attrNameLst>
                                          <p:attrName>ppt_h</p:attrName>
                                        </p:attrNameLst>
                                      </p:cBhvr>
                                      <p:tavLst>
                                        <p:tav tm="0">
                                          <p:val>
                                            <p:fltVal val="0"/>
                                          </p:val>
                                        </p:tav>
                                        <p:tav tm="100000">
                                          <p:val>
                                            <p:strVal val="#ppt_h"/>
                                          </p:val>
                                        </p:tav>
                                      </p:tavLst>
                                    </p:anim>
                                    <p:animEffect transition="in" filter="fade">
                                      <p:cBhvr additive="repl">
                                        <p:cTn id="25" dur="500"/>
                                        <p:tgtEl>
                                          <p:spTgt spid="281"/>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291"/>
                                        </p:tgtEl>
                                        <p:attrNameLst>
                                          <p:attrName>style.visibility</p:attrName>
                                        </p:attrNameLst>
                                      </p:cBhvr>
                                      <p:to>
                                        <p:strVal val="visible"/>
                                      </p:to>
                                    </p:set>
                                    <p:anim calcmode="lin" valueType="num">
                                      <p:cBhvr additive="repl">
                                        <p:cTn id="28" dur="500" fill="hold"/>
                                        <p:tgtEl>
                                          <p:spTgt spid="291"/>
                                        </p:tgtEl>
                                        <p:attrNameLst>
                                          <p:attrName>ppt_w</p:attrName>
                                        </p:attrNameLst>
                                      </p:cBhvr>
                                      <p:tavLst>
                                        <p:tav tm="0">
                                          <p:val>
                                            <p:fltVal val="0"/>
                                          </p:val>
                                        </p:tav>
                                        <p:tav tm="100000">
                                          <p:val>
                                            <p:strVal val="#ppt_w"/>
                                          </p:val>
                                        </p:tav>
                                      </p:tavLst>
                                    </p:anim>
                                    <p:anim calcmode="lin" valueType="num">
                                      <p:cBhvr additive="repl">
                                        <p:cTn id="29" dur="500" fill="hold"/>
                                        <p:tgtEl>
                                          <p:spTgt spid="291"/>
                                        </p:tgtEl>
                                        <p:attrNameLst>
                                          <p:attrName>ppt_h</p:attrName>
                                        </p:attrNameLst>
                                      </p:cBhvr>
                                      <p:tavLst>
                                        <p:tav tm="0">
                                          <p:val>
                                            <p:fltVal val="0"/>
                                          </p:val>
                                        </p:tav>
                                        <p:tav tm="100000">
                                          <p:val>
                                            <p:strVal val="#ppt_h"/>
                                          </p:val>
                                        </p:tav>
                                      </p:tavLst>
                                    </p:anim>
                                    <p:animEffect transition="in" filter="fade">
                                      <p:cBhvr additive="repl">
                                        <p:cTn id="30" dur="500"/>
                                        <p:tgtEl>
                                          <p:spTgt spid="2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8"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9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00"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企业礼仪培训如何提升团队凝聚力</a:t>
            </a:r>
            <a:endParaRPr lang="en-US" sz="2800" b="0" strike="noStrike" spc="-1">
              <a:solidFill>
                <a:srgbClr val="000000"/>
              </a:solidFill>
              <a:latin typeface="Arial"/>
            </a:endParaRPr>
          </a:p>
        </p:txBody>
      </p:sp>
      <p:sp>
        <p:nvSpPr>
          <p:cNvPr id="30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企业礼仪培训不仅可以帮助员工提升专业形象，更重要的是可以增强团队凝聚力。通过学习礼仪规范和团队协作技巧，员工之间的沟通更加顺畅，共同目标更加清晰，团队凝聚力得到增强。</a:t>
            </a:r>
            <a:endParaRPr lang="en-US" sz="1800" b="0" strike="noStrike" spc="-1">
              <a:solidFill>
                <a:srgbClr val="000000"/>
              </a:solidFill>
              <a:latin typeface="Arial"/>
            </a:endParaRPr>
          </a:p>
        </p:txBody>
      </p:sp>
      <p:sp>
        <p:nvSpPr>
          <p:cNvPr id="30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303"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298"/>
                                        </p:tgtEl>
                                        <p:attrNameLst>
                                          <p:attrName>style.visibility</p:attrName>
                                        </p:attrNameLst>
                                      </p:cBhvr>
                                      <p:to>
                                        <p:strVal val="visible"/>
                                      </p:to>
                                    </p:set>
                                    <p:animEffect transition="in" filter="fade">
                                      <p:cBhvr additive="repl">
                                        <p:cTn id="7" dur="500"/>
                                        <p:tgtEl>
                                          <p:spTgt spid="2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04" name="图片 7"/>
          <p:cNvPicPr/>
          <p:nvPr/>
        </p:nvPicPr>
        <p:blipFill>
          <a:blip r:embed="rId3"/>
          <a:srcRect l="22204" r="2142"/>
          <a:stretch>
            <a:fillRect/>
          </a:stretch>
        </p:blipFill>
        <p:spPr>
          <a:xfrm>
            <a:off x="0" y="0"/>
            <a:ext cx="12191760" cy="6857640"/>
          </a:xfrm>
          <a:prstGeom prst="rect">
            <a:avLst/>
          </a:prstGeom>
          <a:ln w="0">
            <a:noFill/>
          </a:ln>
        </p:spPr>
      </p:pic>
      <p:sp>
        <p:nvSpPr>
          <p:cNvPr id="30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30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企业礼仪培训方法</a:t>
            </a:r>
            <a:endParaRPr lang="en-US" sz="3600" b="0" strike="noStrike" spc="-1">
              <a:solidFill>
                <a:schemeClr val="dk1"/>
              </a:solidFill>
              <a:latin typeface="Arial"/>
            </a:endParaRPr>
          </a:p>
        </p:txBody>
      </p:sp>
      <p:sp>
        <p:nvSpPr>
          <p:cNvPr id="30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8"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0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10"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培训形式</a:t>
            </a:r>
            <a:endParaRPr lang="en-US" sz="2800" b="0" strike="noStrike" spc="-1">
              <a:solidFill>
                <a:srgbClr val="000000"/>
              </a:solidFill>
              <a:latin typeface="Arial"/>
            </a:endParaRPr>
          </a:p>
        </p:txBody>
      </p:sp>
      <p:sp>
        <p:nvSpPr>
          <p:cNvPr id="31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企业礼仪培训可以通过多种形式进行，包括讲座、案例分析和角色扮演等。这些形式能够帮助员工更直观地理解和掌握企业礼仪的要点，提升学习效果。</a:t>
            </a:r>
            <a:endParaRPr lang="en-US" sz="1800" b="0" strike="noStrike" spc="-1">
              <a:solidFill>
                <a:srgbClr val="000000"/>
              </a:solidFill>
              <a:latin typeface="Arial"/>
            </a:endParaRPr>
          </a:p>
        </p:txBody>
      </p:sp>
      <p:sp>
        <p:nvSpPr>
          <p:cNvPr id="31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313"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308"/>
                                        </p:tgtEl>
                                        <p:attrNameLst>
                                          <p:attrName>style.visibility</p:attrName>
                                        </p:attrNameLst>
                                      </p:cBhvr>
                                      <p:to>
                                        <p:strVal val="visible"/>
                                      </p:to>
                                    </p:set>
                                    <p:animEffect transition="in" filter="fade">
                                      <p:cBhvr additive="repl">
                                        <p:cTn id="7" dur="500"/>
                                        <p:tgtEl>
                                          <p:spTgt spid="3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培训周期</a:t>
            </a:r>
            <a:endParaRPr lang="en-US" sz="3600" b="0" strike="noStrike" spc="-1">
              <a:solidFill>
                <a:schemeClr val="dk1"/>
              </a:solidFill>
              <a:latin typeface="Arial"/>
            </a:endParaRPr>
          </a:p>
        </p:txBody>
      </p:sp>
      <p:sp>
        <p:nvSpPr>
          <p:cNvPr id="315"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316"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数天至数周</a:t>
            </a:r>
            <a:endParaRPr lang="en-US" sz="2000" b="0" strike="noStrike" spc="-1">
              <a:solidFill>
                <a:srgbClr val="000000"/>
              </a:solidFill>
              <a:latin typeface="Arial"/>
            </a:endParaRPr>
          </a:p>
        </p:txBody>
      </p:sp>
      <p:sp>
        <p:nvSpPr>
          <p:cNvPr id="317"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318"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根据实际情况确定</a:t>
            </a:r>
            <a:endParaRPr lang="en-US" sz="2000" b="0" strike="noStrike" spc="-1">
              <a:solidFill>
                <a:srgbClr val="000000"/>
              </a:solidFill>
              <a:latin typeface="Arial"/>
            </a:endParaRPr>
          </a:p>
        </p:txBody>
      </p:sp>
      <p:sp>
        <p:nvSpPr>
          <p:cNvPr id="319"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320"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321"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322"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323"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324" name="组合 4"/>
          <p:cNvGrpSpPr/>
          <p:nvPr/>
        </p:nvGrpSpPr>
        <p:grpSpPr>
          <a:xfrm>
            <a:off x="577800" y="381240"/>
            <a:ext cx="3060720" cy="2445480"/>
            <a:chOff x="577800" y="381240"/>
            <a:chExt cx="3060720" cy="2445480"/>
          </a:xfrm>
        </p:grpSpPr>
        <p:grpSp>
          <p:nvGrpSpPr>
            <p:cNvPr id="325" name="组合 19"/>
            <p:cNvGrpSpPr/>
            <p:nvPr/>
          </p:nvGrpSpPr>
          <p:grpSpPr>
            <a:xfrm>
              <a:off x="577800" y="381240"/>
              <a:ext cx="3060720" cy="2040480"/>
              <a:chOff x="577800" y="381240"/>
              <a:chExt cx="3060720" cy="2040480"/>
            </a:xfrm>
          </p:grpSpPr>
          <p:graphicFrame>
            <p:nvGraphicFramePr>
              <p:cNvPr id="326"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327" name="组合 25"/>
              <p:cNvGrpSpPr/>
              <p:nvPr/>
            </p:nvGrpSpPr>
            <p:grpSpPr>
              <a:xfrm>
                <a:off x="1387800" y="696600"/>
                <a:ext cx="1394640" cy="1394640"/>
                <a:chOff x="1387800" y="696600"/>
                <a:chExt cx="1394640" cy="1394640"/>
              </a:xfrm>
            </p:grpSpPr>
            <p:sp>
              <p:nvSpPr>
                <p:cNvPr id="328"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329"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330"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31" name="组合 7"/>
          <p:cNvGrpSpPr/>
          <p:nvPr/>
        </p:nvGrpSpPr>
        <p:grpSpPr>
          <a:xfrm>
            <a:off x="3127320" y="385200"/>
            <a:ext cx="3060720" cy="2445480"/>
            <a:chOff x="3127320" y="385200"/>
            <a:chExt cx="3060720" cy="2445480"/>
          </a:xfrm>
        </p:grpSpPr>
        <p:sp>
          <p:nvSpPr>
            <p:cNvPr id="332"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33" name="组合 9"/>
            <p:cNvGrpSpPr/>
            <p:nvPr/>
          </p:nvGrpSpPr>
          <p:grpSpPr>
            <a:xfrm>
              <a:off x="3127320" y="385200"/>
              <a:ext cx="3060720" cy="2445480"/>
              <a:chOff x="3127320" y="385200"/>
              <a:chExt cx="3060720" cy="2445480"/>
            </a:xfrm>
          </p:grpSpPr>
          <p:grpSp>
            <p:nvGrpSpPr>
              <p:cNvPr id="334" name="组合 13"/>
              <p:cNvGrpSpPr/>
              <p:nvPr/>
            </p:nvGrpSpPr>
            <p:grpSpPr>
              <a:xfrm>
                <a:off x="3127320" y="385200"/>
                <a:ext cx="3060720" cy="2040480"/>
                <a:chOff x="3127320" y="385200"/>
                <a:chExt cx="3060720" cy="2040480"/>
              </a:xfrm>
            </p:grpSpPr>
            <p:graphicFrame>
              <p:nvGraphicFramePr>
                <p:cNvPr id="335"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336"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37"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338" name="组合 10"/>
          <p:cNvGrpSpPr/>
          <p:nvPr/>
        </p:nvGrpSpPr>
        <p:grpSpPr>
          <a:xfrm>
            <a:off x="5771880" y="380880"/>
            <a:ext cx="3060720" cy="2445480"/>
            <a:chOff x="5771880" y="380880"/>
            <a:chExt cx="3060720" cy="2445480"/>
          </a:xfrm>
        </p:grpSpPr>
        <p:grpSp>
          <p:nvGrpSpPr>
            <p:cNvPr id="339" name="组合 11"/>
            <p:cNvGrpSpPr/>
            <p:nvPr/>
          </p:nvGrpSpPr>
          <p:grpSpPr>
            <a:xfrm>
              <a:off x="5771880" y="380880"/>
              <a:ext cx="3060720" cy="2445480"/>
              <a:chOff x="5771880" y="380880"/>
              <a:chExt cx="3060720" cy="2445480"/>
            </a:xfrm>
          </p:grpSpPr>
          <p:grpSp>
            <p:nvGrpSpPr>
              <p:cNvPr id="340" name="组合 14"/>
              <p:cNvGrpSpPr/>
              <p:nvPr/>
            </p:nvGrpSpPr>
            <p:grpSpPr>
              <a:xfrm>
                <a:off x="5771880" y="380880"/>
                <a:ext cx="3060720" cy="2040480"/>
                <a:chOff x="5771880" y="380880"/>
                <a:chExt cx="3060720" cy="2040480"/>
              </a:xfrm>
            </p:grpSpPr>
            <p:graphicFrame>
              <p:nvGraphicFramePr>
                <p:cNvPr id="341"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342"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43"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44" name="Group 65"/>
            <p:cNvGrpSpPr/>
            <p:nvPr/>
          </p:nvGrpSpPr>
          <p:grpSpPr>
            <a:xfrm>
              <a:off x="7055640" y="1229040"/>
              <a:ext cx="479880" cy="476640"/>
              <a:chOff x="7055640" y="1229040"/>
              <a:chExt cx="479880" cy="476640"/>
            </a:xfrm>
          </p:grpSpPr>
          <p:sp>
            <p:nvSpPr>
              <p:cNvPr id="345"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46"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47"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348" name="组合 12"/>
          <p:cNvGrpSpPr/>
          <p:nvPr/>
        </p:nvGrpSpPr>
        <p:grpSpPr>
          <a:xfrm>
            <a:off x="8371800" y="384480"/>
            <a:ext cx="3060720" cy="2445480"/>
            <a:chOff x="8371800" y="384480"/>
            <a:chExt cx="3060720" cy="2445480"/>
          </a:xfrm>
        </p:grpSpPr>
        <p:sp>
          <p:nvSpPr>
            <p:cNvPr id="349"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50" name="组合 13"/>
            <p:cNvGrpSpPr/>
            <p:nvPr/>
          </p:nvGrpSpPr>
          <p:grpSpPr>
            <a:xfrm>
              <a:off x="8371800" y="384480"/>
              <a:ext cx="3060720" cy="2445480"/>
              <a:chOff x="8371800" y="384480"/>
              <a:chExt cx="3060720" cy="2445480"/>
            </a:xfrm>
          </p:grpSpPr>
          <p:grpSp>
            <p:nvGrpSpPr>
              <p:cNvPr id="351" name="组合 14"/>
              <p:cNvGrpSpPr/>
              <p:nvPr/>
            </p:nvGrpSpPr>
            <p:grpSpPr>
              <a:xfrm>
                <a:off x="8371800" y="384480"/>
                <a:ext cx="3060720" cy="2040480"/>
                <a:chOff x="8371800" y="384480"/>
                <a:chExt cx="3060720" cy="2040480"/>
              </a:xfrm>
            </p:grpSpPr>
            <p:graphicFrame>
              <p:nvGraphicFramePr>
                <p:cNvPr id="352"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353"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54"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23"/>
                                        </p:tgtEl>
                                        <p:attrNameLst>
                                          <p:attrName>style.visibility</p:attrName>
                                        </p:attrNameLst>
                                      </p:cBhvr>
                                      <p:to>
                                        <p:strVal val="visible"/>
                                      </p:to>
                                    </p:set>
                                    <p:anim calcmode="lin" valueType="num">
                                      <p:cBhvr additive="repl">
                                        <p:cTn id="7" dur="500" fill="hold"/>
                                        <p:tgtEl>
                                          <p:spTgt spid="323"/>
                                        </p:tgtEl>
                                        <p:attrNameLst>
                                          <p:attrName>ppt_x</p:attrName>
                                        </p:attrNameLst>
                                      </p:cBhvr>
                                      <p:tavLst>
                                        <p:tav tm="0">
                                          <p:val>
                                            <p:strVal val="#ppt_x"/>
                                          </p:val>
                                        </p:tav>
                                        <p:tav tm="100000">
                                          <p:val>
                                            <p:strVal val="#ppt_x"/>
                                          </p:val>
                                        </p:tav>
                                      </p:tavLst>
                                    </p:anim>
                                    <p:anim calcmode="lin" valueType="num">
                                      <p:cBhvr additive="repl">
                                        <p:cTn id="8" dur="500" fill="hold"/>
                                        <p:tgtEl>
                                          <p:spTgt spid="323"/>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324"/>
                                        </p:tgtEl>
                                        <p:attrNameLst>
                                          <p:attrName>style.visibility</p:attrName>
                                        </p:attrNameLst>
                                      </p:cBhvr>
                                      <p:to>
                                        <p:strVal val="visible"/>
                                      </p:to>
                                    </p:set>
                                    <p:anim calcmode="lin" valueType="num">
                                      <p:cBhvr additive="repl">
                                        <p:cTn id="11" dur="500" fill="hold"/>
                                        <p:tgtEl>
                                          <p:spTgt spid="324"/>
                                        </p:tgtEl>
                                        <p:attrNameLst>
                                          <p:attrName>ppt_w</p:attrName>
                                        </p:attrNameLst>
                                      </p:cBhvr>
                                      <p:tavLst>
                                        <p:tav tm="0">
                                          <p:val>
                                            <p:fltVal val="0"/>
                                          </p:val>
                                        </p:tav>
                                        <p:tav tm="100000">
                                          <p:val>
                                            <p:strVal val="#ppt_w"/>
                                          </p:val>
                                        </p:tav>
                                      </p:tavLst>
                                    </p:anim>
                                    <p:anim calcmode="lin" valueType="num">
                                      <p:cBhvr additive="repl">
                                        <p:cTn id="12" dur="500" fill="hold"/>
                                        <p:tgtEl>
                                          <p:spTgt spid="324"/>
                                        </p:tgtEl>
                                        <p:attrNameLst>
                                          <p:attrName>ppt_h</p:attrName>
                                        </p:attrNameLst>
                                      </p:cBhvr>
                                      <p:tavLst>
                                        <p:tav tm="0">
                                          <p:val>
                                            <p:fltVal val="0"/>
                                          </p:val>
                                        </p:tav>
                                        <p:tav tm="100000">
                                          <p:val>
                                            <p:strVal val="#ppt_h"/>
                                          </p:val>
                                        </p:tav>
                                      </p:tavLst>
                                    </p:anim>
                                    <p:animEffect transition="in" filter="fade">
                                      <p:cBhvr additive="repl">
                                        <p:cTn id="13" dur="500"/>
                                        <p:tgtEl>
                                          <p:spTgt spid="324"/>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331"/>
                                        </p:tgtEl>
                                        <p:attrNameLst>
                                          <p:attrName>style.visibility</p:attrName>
                                        </p:attrNameLst>
                                      </p:cBhvr>
                                      <p:to>
                                        <p:strVal val="visible"/>
                                      </p:to>
                                    </p:set>
                                    <p:anim calcmode="lin" valueType="num">
                                      <p:cBhvr additive="repl">
                                        <p:cTn id="18" dur="500" fill="hold"/>
                                        <p:tgtEl>
                                          <p:spTgt spid="331"/>
                                        </p:tgtEl>
                                        <p:attrNameLst>
                                          <p:attrName>ppt_w</p:attrName>
                                        </p:attrNameLst>
                                      </p:cBhvr>
                                      <p:tavLst>
                                        <p:tav tm="0">
                                          <p:val>
                                            <p:fltVal val="0"/>
                                          </p:val>
                                        </p:tav>
                                        <p:tav tm="100000">
                                          <p:val>
                                            <p:strVal val="#ppt_w"/>
                                          </p:val>
                                        </p:tav>
                                      </p:tavLst>
                                    </p:anim>
                                    <p:anim calcmode="lin" valueType="num">
                                      <p:cBhvr additive="repl">
                                        <p:cTn id="19" dur="500" fill="hold"/>
                                        <p:tgtEl>
                                          <p:spTgt spid="331"/>
                                        </p:tgtEl>
                                        <p:attrNameLst>
                                          <p:attrName>ppt_h</p:attrName>
                                        </p:attrNameLst>
                                      </p:cBhvr>
                                      <p:tavLst>
                                        <p:tav tm="0">
                                          <p:val>
                                            <p:fltVal val="0"/>
                                          </p:val>
                                        </p:tav>
                                        <p:tav tm="100000">
                                          <p:val>
                                            <p:strVal val="#ppt_h"/>
                                          </p:val>
                                        </p:tav>
                                      </p:tavLst>
                                    </p:anim>
                                    <p:animEffect transition="in" filter="fade">
                                      <p:cBhvr additive="repl">
                                        <p:cTn id="20" dur="500"/>
                                        <p:tgtEl>
                                          <p:spTgt spid="331"/>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338"/>
                                        </p:tgtEl>
                                        <p:attrNameLst>
                                          <p:attrName>style.visibility</p:attrName>
                                        </p:attrNameLst>
                                      </p:cBhvr>
                                      <p:to>
                                        <p:strVal val="visible"/>
                                      </p:to>
                                    </p:set>
                                    <p:anim calcmode="lin" valueType="num">
                                      <p:cBhvr additive="repl">
                                        <p:cTn id="23" dur="500" fill="hold"/>
                                        <p:tgtEl>
                                          <p:spTgt spid="338"/>
                                        </p:tgtEl>
                                        <p:attrNameLst>
                                          <p:attrName>ppt_w</p:attrName>
                                        </p:attrNameLst>
                                      </p:cBhvr>
                                      <p:tavLst>
                                        <p:tav tm="0">
                                          <p:val>
                                            <p:fltVal val="0"/>
                                          </p:val>
                                        </p:tav>
                                        <p:tav tm="100000">
                                          <p:val>
                                            <p:strVal val="#ppt_w"/>
                                          </p:val>
                                        </p:tav>
                                      </p:tavLst>
                                    </p:anim>
                                    <p:anim calcmode="lin" valueType="num">
                                      <p:cBhvr additive="repl">
                                        <p:cTn id="24" dur="500" fill="hold"/>
                                        <p:tgtEl>
                                          <p:spTgt spid="338"/>
                                        </p:tgtEl>
                                        <p:attrNameLst>
                                          <p:attrName>ppt_h</p:attrName>
                                        </p:attrNameLst>
                                      </p:cBhvr>
                                      <p:tavLst>
                                        <p:tav tm="0">
                                          <p:val>
                                            <p:fltVal val="0"/>
                                          </p:val>
                                        </p:tav>
                                        <p:tav tm="100000">
                                          <p:val>
                                            <p:strVal val="#ppt_h"/>
                                          </p:val>
                                        </p:tav>
                                      </p:tavLst>
                                    </p:anim>
                                    <p:animEffect transition="in" filter="fade">
                                      <p:cBhvr additive="repl">
                                        <p:cTn id="25" dur="500"/>
                                        <p:tgtEl>
                                          <p:spTgt spid="338"/>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348"/>
                                        </p:tgtEl>
                                        <p:attrNameLst>
                                          <p:attrName>style.visibility</p:attrName>
                                        </p:attrNameLst>
                                      </p:cBhvr>
                                      <p:to>
                                        <p:strVal val="visible"/>
                                      </p:to>
                                    </p:set>
                                    <p:anim calcmode="lin" valueType="num">
                                      <p:cBhvr additive="repl">
                                        <p:cTn id="28" dur="500" fill="hold"/>
                                        <p:tgtEl>
                                          <p:spTgt spid="348"/>
                                        </p:tgtEl>
                                        <p:attrNameLst>
                                          <p:attrName>ppt_w</p:attrName>
                                        </p:attrNameLst>
                                      </p:cBhvr>
                                      <p:tavLst>
                                        <p:tav tm="0">
                                          <p:val>
                                            <p:fltVal val="0"/>
                                          </p:val>
                                        </p:tav>
                                        <p:tav tm="100000">
                                          <p:val>
                                            <p:strVal val="#ppt_w"/>
                                          </p:val>
                                        </p:tav>
                                      </p:tavLst>
                                    </p:anim>
                                    <p:anim calcmode="lin" valueType="num">
                                      <p:cBhvr additive="repl">
                                        <p:cTn id="29" dur="500" fill="hold"/>
                                        <p:tgtEl>
                                          <p:spTgt spid="348"/>
                                        </p:tgtEl>
                                        <p:attrNameLst>
                                          <p:attrName>ppt_h</p:attrName>
                                        </p:attrNameLst>
                                      </p:cBhvr>
                                      <p:tavLst>
                                        <p:tav tm="0">
                                          <p:val>
                                            <p:fltVal val="0"/>
                                          </p:val>
                                        </p:tav>
                                        <p:tav tm="100000">
                                          <p:val>
                                            <p:strVal val="#ppt_h"/>
                                          </p:val>
                                        </p:tav>
                                      </p:tavLst>
                                    </p:anim>
                                    <p:animEffect transition="in" filter="fade">
                                      <p:cBhvr additive="repl">
                                        <p:cTn id="30" dur="500"/>
                                        <p:tgtEl>
                                          <p:spTgt spid="3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培训工具</a:t>
            </a:r>
            <a:endParaRPr lang="en-US" sz="3600" b="0" strike="noStrike" spc="-1">
              <a:solidFill>
                <a:schemeClr val="dk1"/>
              </a:solidFill>
              <a:latin typeface="Arial"/>
            </a:endParaRPr>
          </a:p>
        </p:txBody>
      </p:sp>
      <p:sp>
        <p:nvSpPr>
          <p:cNvPr id="356"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357"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PPT</a:t>
            </a:r>
            <a:endParaRPr lang="en-US" sz="2000" b="0" strike="noStrike" spc="-1">
              <a:solidFill>
                <a:srgbClr val="000000"/>
              </a:solidFill>
              <a:latin typeface="Arial"/>
            </a:endParaRPr>
          </a:p>
        </p:txBody>
      </p:sp>
      <p:sp>
        <p:nvSpPr>
          <p:cNvPr id="358"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359"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视频</a:t>
            </a:r>
            <a:endParaRPr lang="en-US" sz="2000" b="0" strike="noStrike" spc="-1">
              <a:solidFill>
                <a:srgbClr val="000000"/>
              </a:solidFill>
              <a:latin typeface="Arial"/>
            </a:endParaRPr>
          </a:p>
        </p:txBody>
      </p:sp>
      <p:sp>
        <p:nvSpPr>
          <p:cNvPr id="360"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361"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小组讨论</a:t>
            </a:r>
            <a:endParaRPr lang="en-US" sz="2000" b="0" strike="noStrike" spc="-1">
              <a:solidFill>
                <a:srgbClr val="000000"/>
              </a:solidFill>
              <a:latin typeface="Arial"/>
            </a:endParaRPr>
          </a:p>
        </p:txBody>
      </p:sp>
      <p:sp>
        <p:nvSpPr>
          <p:cNvPr id="362"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363"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364"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365" name="组合 4"/>
          <p:cNvGrpSpPr/>
          <p:nvPr/>
        </p:nvGrpSpPr>
        <p:grpSpPr>
          <a:xfrm>
            <a:off x="577800" y="381240"/>
            <a:ext cx="3060720" cy="2445480"/>
            <a:chOff x="577800" y="381240"/>
            <a:chExt cx="3060720" cy="2445480"/>
          </a:xfrm>
        </p:grpSpPr>
        <p:grpSp>
          <p:nvGrpSpPr>
            <p:cNvPr id="366" name="组合 19"/>
            <p:cNvGrpSpPr/>
            <p:nvPr/>
          </p:nvGrpSpPr>
          <p:grpSpPr>
            <a:xfrm>
              <a:off x="577800" y="381240"/>
              <a:ext cx="3060720" cy="2040480"/>
              <a:chOff x="577800" y="381240"/>
              <a:chExt cx="3060720" cy="2040480"/>
            </a:xfrm>
          </p:grpSpPr>
          <p:graphicFrame>
            <p:nvGraphicFramePr>
              <p:cNvPr id="367"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368" name="组合 25"/>
              <p:cNvGrpSpPr/>
              <p:nvPr/>
            </p:nvGrpSpPr>
            <p:grpSpPr>
              <a:xfrm>
                <a:off x="1387800" y="696600"/>
                <a:ext cx="1394640" cy="1394640"/>
                <a:chOff x="1387800" y="696600"/>
                <a:chExt cx="1394640" cy="1394640"/>
              </a:xfrm>
            </p:grpSpPr>
            <p:sp>
              <p:nvSpPr>
                <p:cNvPr id="369"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370"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371"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72" name="组合 7"/>
          <p:cNvGrpSpPr/>
          <p:nvPr/>
        </p:nvGrpSpPr>
        <p:grpSpPr>
          <a:xfrm>
            <a:off x="3127320" y="385200"/>
            <a:ext cx="3060720" cy="2445480"/>
            <a:chOff x="3127320" y="385200"/>
            <a:chExt cx="3060720" cy="2445480"/>
          </a:xfrm>
        </p:grpSpPr>
        <p:sp>
          <p:nvSpPr>
            <p:cNvPr id="373"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74" name="组合 9"/>
            <p:cNvGrpSpPr/>
            <p:nvPr/>
          </p:nvGrpSpPr>
          <p:grpSpPr>
            <a:xfrm>
              <a:off x="3127320" y="385200"/>
              <a:ext cx="3060720" cy="2445480"/>
              <a:chOff x="3127320" y="385200"/>
              <a:chExt cx="3060720" cy="2445480"/>
            </a:xfrm>
          </p:grpSpPr>
          <p:grpSp>
            <p:nvGrpSpPr>
              <p:cNvPr id="375" name="组合 13"/>
              <p:cNvGrpSpPr/>
              <p:nvPr/>
            </p:nvGrpSpPr>
            <p:grpSpPr>
              <a:xfrm>
                <a:off x="3127320" y="385200"/>
                <a:ext cx="3060720" cy="2040480"/>
                <a:chOff x="3127320" y="385200"/>
                <a:chExt cx="3060720" cy="2040480"/>
              </a:xfrm>
            </p:grpSpPr>
            <p:graphicFrame>
              <p:nvGraphicFramePr>
                <p:cNvPr id="376"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377"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78"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379" name="组合 10"/>
          <p:cNvGrpSpPr/>
          <p:nvPr/>
        </p:nvGrpSpPr>
        <p:grpSpPr>
          <a:xfrm>
            <a:off x="5771880" y="380880"/>
            <a:ext cx="3060720" cy="2445480"/>
            <a:chOff x="5771880" y="380880"/>
            <a:chExt cx="3060720" cy="2445480"/>
          </a:xfrm>
        </p:grpSpPr>
        <p:grpSp>
          <p:nvGrpSpPr>
            <p:cNvPr id="380" name="组合 11"/>
            <p:cNvGrpSpPr/>
            <p:nvPr/>
          </p:nvGrpSpPr>
          <p:grpSpPr>
            <a:xfrm>
              <a:off x="5771880" y="380880"/>
              <a:ext cx="3060720" cy="2445480"/>
              <a:chOff x="5771880" y="380880"/>
              <a:chExt cx="3060720" cy="2445480"/>
            </a:xfrm>
          </p:grpSpPr>
          <p:grpSp>
            <p:nvGrpSpPr>
              <p:cNvPr id="381" name="组合 14"/>
              <p:cNvGrpSpPr/>
              <p:nvPr/>
            </p:nvGrpSpPr>
            <p:grpSpPr>
              <a:xfrm>
                <a:off x="5771880" y="380880"/>
                <a:ext cx="3060720" cy="2040480"/>
                <a:chOff x="5771880" y="380880"/>
                <a:chExt cx="3060720" cy="2040480"/>
              </a:xfrm>
            </p:grpSpPr>
            <p:graphicFrame>
              <p:nvGraphicFramePr>
                <p:cNvPr id="382"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383"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84"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85" name="Group 65"/>
            <p:cNvGrpSpPr/>
            <p:nvPr/>
          </p:nvGrpSpPr>
          <p:grpSpPr>
            <a:xfrm>
              <a:off x="7055640" y="1229040"/>
              <a:ext cx="479880" cy="476640"/>
              <a:chOff x="7055640" y="1229040"/>
              <a:chExt cx="479880" cy="476640"/>
            </a:xfrm>
          </p:grpSpPr>
          <p:sp>
            <p:nvSpPr>
              <p:cNvPr id="386"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87"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88"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389" name="组合 12"/>
          <p:cNvGrpSpPr/>
          <p:nvPr/>
        </p:nvGrpSpPr>
        <p:grpSpPr>
          <a:xfrm>
            <a:off x="8371800" y="384480"/>
            <a:ext cx="3060720" cy="2445480"/>
            <a:chOff x="8371800" y="384480"/>
            <a:chExt cx="3060720" cy="2445480"/>
          </a:xfrm>
        </p:grpSpPr>
        <p:sp>
          <p:nvSpPr>
            <p:cNvPr id="390"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91" name="组合 13"/>
            <p:cNvGrpSpPr/>
            <p:nvPr/>
          </p:nvGrpSpPr>
          <p:grpSpPr>
            <a:xfrm>
              <a:off x="8371800" y="384480"/>
              <a:ext cx="3060720" cy="2445480"/>
              <a:chOff x="8371800" y="384480"/>
              <a:chExt cx="3060720" cy="2445480"/>
            </a:xfrm>
          </p:grpSpPr>
          <p:grpSp>
            <p:nvGrpSpPr>
              <p:cNvPr id="392" name="组合 14"/>
              <p:cNvGrpSpPr/>
              <p:nvPr/>
            </p:nvGrpSpPr>
            <p:grpSpPr>
              <a:xfrm>
                <a:off x="8371800" y="384480"/>
                <a:ext cx="3060720" cy="2040480"/>
                <a:chOff x="8371800" y="384480"/>
                <a:chExt cx="3060720" cy="2040480"/>
              </a:xfrm>
            </p:grpSpPr>
            <p:graphicFrame>
              <p:nvGraphicFramePr>
                <p:cNvPr id="393"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394"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95"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64"/>
                                        </p:tgtEl>
                                        <p:attrNameLst>
                                          <p:attrName>style.visibility</p:attrName>
                                        </p:attrNameLst>
                                      </p:cBhvr>
                                      <p:to>
                                        <p:strVal val="visible"/>
                                      </p:to>
                                    </p:set>
                                    <p:anim calcmode="lin" valueType="num">
                                      <p:cBhvr additive="repl">
                                        <p:cTn id="7" dur="500" fill="hold"/>
                                        <p:tgtEl>
                                          <p:spTgt spid="364"/>
                                        </p:tgtEl>
                                        <p:attrNameLst>
                                          <p:attrName>ppt_x</p:attrName>
                                        </p:attrNameLst>
                                      </p:cBhvr>
                                      <p:tavLst>
                                        <p:tav tm="0">
                                          <p:val>
                                            <p:strVal val="#ppt_x"/>
                                          </p:val>
                                        </p:tav>
                                        <p:tav tm="100000">
                                          <p:val>
                                            <p:strVal val="#ppt_x"/>
                                          </p:val>
                                        </p:tav>
                                      </p:tavLst>
                                    </p:anim>
                                    <p:anim calcmode="lin" valueType="num">
                                      <p:cBhvr additive="repl">
                                        <p:cTn id="8" dur="500" fill="hold"/>
                                        <p:tgtEl>
                                          <p:spTgt spid="364"/>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365"/>
                                        </p:tgtEl>
                                        <p:attrNameLst>
                                          <p:attrName>style.visibility</p:attrName>
                                        </p:attrNameLst>
                                      </p:cBhvr>
                                      <p:to>
                                        <p:strVal val="visible"/>
                                      </p:to>
                                    </p:set>
                                    <p:anim calcmode="lin" valueType="num">
                                      <p:cBhvr additive="repl">
                                        <p:cTn id="11" dur="500" fill="hold"/>
                                        <p:tgtEl>
                                          <p:spTgt spid="365"/>
                                        </p:tgtEl>
                                        <p:attrNameLst>
                                          <p:attrName>ppt_w</p:attrName>
                                        </p:attrNameLst>
                                      </p:cBhvr>
                                      <p:tavLst>
                                        <p:tav tm="0">
                                          <p:val>
                                            <p:fltVal val="0"/>
                                          </p:val>
                                        </p:tav>
                                        <p:tav tm="100000">
                                          <p:val>
                                            <p:strVal val="#ppt_w"/>
                                          </p:val>
                                        </p:tav>
                                      </p:tavLst>
                                    </p:anim>
                                    <p:anim calcmode="lin" valueType="num">
                                      <p:cBhvr additive="repl">
                                        <p:cTn id="12" dur="500" fill="hold"/>
                                        <p:tgtEl>
                                          <p:spTgt spid="365"/>
                                        </p:tgtEl>
                                        <p:attrNameLst>
                                          <p:attrName>ppt_h</p:attrName>
                                        </p:attrNameLst>
                                      </p:cBhvr>
                                      <p:tavLst>
                                        <p:tav tm="0">
                                          <p:val>
                                            <p:fltVal val="0"/>
                                          </p:val>
                                        </p:tav>
                                        <p:tav tm="100000">
                                          <p:val>
                                            <p:strVal val="#ppt_h"/>
                                          </p:val>
                                        </p:tav>
                                      </p:tavLst>
                                    </p:anim>
                                    <p:animEffect transition="in" filter="fade">
                                      <p:cBhvr additive="repl">
                                        <p:cTn id="13" dur="500"/>
                                        <p:tgtEl>
                                          <p:spTgt spid="365"/>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372"/>
                                        </p:tgtEl>
                                        <p:attrNameLst>
                                          <p:attrName>style.visibility</p:attrName>
                                        </p:attrNameLst>
                                      </p:cBhvr>
                                      <p:to>
                                        <p:strVal val="visible"/>
                                      </p:to>
                                    </p:set>
                                    <p:anim calcmode="lin" valueType="num">
                                      <p:cBhvr additive="repl">
                                        <p:cTn id="18" dur="500" fill="hold"/>
                                        <p:tgtEl>
                                          <p:spTgt spid="372"/>
                                        </p:tgtEl>
                                        <p:attrNameLst>
                                          <p:attrName>ppt_w</p:attrName>
                                        </p:attrNameLst>
                                      </p:cBhvr>
                                      <p:tavLst>
                                        <p:tav tm="0">
                                          <p:val>
                                            <p:fltVal val="0"/>
                                          </p:val>
                                        </p:tav>
                                        <p:tav tm="100000">
                                          <p:val>
                                            <p:strVal val="#ppt_w"/>
                                          </p:val>
                                        </p:tav>
                                      </p:tavLst>
                                    </p:anim>
                                    <p:anim calcmode="lin" valueType="num">
                                      <p:cBhvr additive="repl">
                                        <p:cTn id="19" dur="500" fill="hold"/>
                                        <p:tgtEl>
                                          <p:spTgt spid="372"/>
                                        </p:tgtEl>
                                        <p:attrNameLst>
                                          <p:attrName>ppt_h</p:attrName>
                                        </p:attrNameLst>
                                      </p:cBhvr>
                                      <p:tavLst>
                                        <p:tav tm="0">
                                          <p:val>
                                            <p:fltVal val="0"/>
                                          </p:val>
                                        </p:tav>
                                        <p:tav tm="100000">
                                          <p:val>
                                            <p:strVal val="#ppt_h"/>
                                          </p:val>
                                        </p:tav>
                                      </p:tavLst>
                                    </p:anim>
                                    <p:animEffect transition="in" filter="fade">
                                      <p:cBhvr additive="repl">
                                        <p:cTn id="20" dur="500"/>
                                        <p:tgtEl>
                                          <p:spTgt spid="372"/>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379"/>
                                        </p:tgtEl>
                                        <p:attrNameLst>
                                          <p:attrName>style.visibility</p:attrName>
                                        </p:attrNameLst>
                                      </p:cBhvr>
                                      <p:to>
                                        <p:strVal val="visible"/>
                                      </p:to>
                                    </p:set>
                                    <p:anim calcmode="lin" valueType="num">
                                      <p:cBhvr additive="repl">
                                        <p:cTn id="23" dur="500" fill="hold"/>
                                        <p:tgtEl>
                                          <p:spTgt spid="379"/>
                                        </p:tgtEl>
                                        <p:attrNameLst>
                                          <p:attrName>ppt_w</p:attrName>
                                        </p:attrNameLst>
                                      </p:cBhvr>
                                      <p:tavLst>
                                        <p:tav tm="0">
                                          <p:val>
                                            <p:fltVal val="0"/>
                                          </p:val>
                                        </p:tav>
                                        <p:tav tm="100000">
                                          <p:val>
                                            <p:strVal val="#ppt_w"/>
                                          </p:val>
                                        </p:tav>
                                      </p:tavLst>
                                    </p:anim>
                                    <p:anim calcmode="lin" valueType="num">
                                      <p:cBhvr additive="repl">
                                        <p:cTn id="24" dur="500" fill="hold"/>
                                        <p:tgtEl>
                                          <p:spTgt spid="379"/>
                                        </p:tgtEl>
                                        <p:attrNameLst>
                                          <p:attrName>ppt_h</p:attrName>
                                        </p:attrNameLst>
                                      </p:cBhvr>
                                      <p:tavLst>
                                        <p:tav tm="0">
                                          <p:val>
                                            <p:fltVal val="0"/>
                                          </p:val>
                                        </p:tav>
                                        <p:tav tm="100000">
                                          <p:val>
                                            <p:strVal val="#ppt_h"/>
                                          </p:val>
                                        </p:tav>
                                      </p:tavLst>
                                    </p:anim>
                                    <p:animEffect transition="in" filter="fade">
                                      <p:cBhvr additive="repl">
                                        <p:cTn id="25" dur="500"/>
                                        <p:tgtEl>
                                          <p:spTgt spid="379"/>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389"/>
                                        </p:tgtEl>
                                        <p:attrNameLst>
                                          <p:attrName>style.visibility</p:attrName>
                                        </p:attrNameLst>
                                      </p:cBhvr>
                                      <p:to>
                                        <p:strVal val="visible"/>
                                      </p:to>
                                    </p:set>
                                    <p:anim calcmode="lin" valueType="num">
                                      <p:cBhvr additive="repl">
                                        <p:cTn id="28" dur="500" fill="hold"/>
                                        <p:tgtEl>
                                          <p:spTgt spid="389"/>
                                        </p:tgtEl>
                                        <p:attrNameLst>
                                          <p:attrName>ppt_w</p:attrName>
                                        </p:attrNameLst>
                                      </p:cBhvr>
                                      <p:tavLst>
                                        <p:tav tm="0">
                                          <p:val>
                                            <p:fltVal val="0"/>
                                          </p:val>
                                        </p:tav>
                                        <p:tav tm="100000">
                                          <p:val>
                                            <p:strVal val="#ppt_w"/>
                                          </p:val>
                                        </p:tav>
                                      </p:tavLst>
                                    </p:anim>
                                    <p:anim calcmode="lin" valueType="num">
                                      <p:cBhvr additive="repl">
                                        <p:cTn id="29" dur="500" fill="hold"/>
                                        <p:tgtEl>
                                          <p:spTgt spid="389"/>
                                        </p:tgtEl>
                                        <p:attrNameLst>
                                          <p:attrName>ppt_h</p:attrName>
                                        </p:attrNameLst>
                                      </p:cBhvr>
                                      <p:tavLst>
                                        <p:tav tm="0">
                                          <p:val>
                                            <p:fltVal val="0"/>
                                          </p:val>
                                        </p:tav>
                                        <p:tav tm="100000">
                                          <p:val>
                                            <p:strVal val="#ppt_h"/>
                                          </p:val>
                                        </p:tav>
                                      </p:tavLst>
                                    </p:anim>
                                    <p:animEffect transition="in" filter="fade">
                                      <p:cBhvr additive="repl">
                                        <p:cTn id="30" dur="500"/>
                                        <p:tgtEl>
                                          <p:spTgt spid="3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培训效果评估</a:t>
            </a:r>
            <a:endParaRPr lang="en-US" sz="3600" b="0" strike="noStrike" spc="-1">
              <a:solidFill>
                <a:schemeClr val="dk1"/>
              </a:solidFill>
              <a:latin typeface="Arial"/>
            </a:endParaRPr>
          </a:p>
        </p:txBody>
      </p:sp>
      <p:sp>
        <p:nvSpPr>
          <p:cNvPr id="39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39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收集反馈意见</a:t>
            </a:r>
            <a:endParaRPr lang="en-US" sz="2000" b="0" strike="noStrike" spc="-1">
              <a:solidFill>
                <a:srgbClr val="000000"/>
              </a:solidFill>
              <a:latin typeface="Arial"/>
            </a:endParaRPr>
          </a:p>
        </p:txBody>
      </p:sp>
      <p:sp>
        <p:nvSpPr>
          <p:cNvPr id="39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40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40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40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40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40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40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持续改进</a:t>
            </a:r>
            <a:endParaRPr lang="en-US" sz="2000" b="0" strike="noStrike" spc="-1">
              <a:solidFill>
                <a:srgbClr val="000000"/>
              </a:solidFill>
              <a:latin typeface="Arial"/>
            </a:endParaRPr>
          </a:p>
        </p:txBody>
      </p:sp>
      <p:sp>
        <p:nvSpPr>
          <p:cNvPr id="406" name="矩形 25"/>
          <p:cNvSpPr/>
          <p:nvPr/>
        </p:nvSpPr>
        <p:spPr>
          <a:xfrm>
            <a:off x="634104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407" name="图片 7"/>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406"/>
                                        </p:tgtEl>
                                        <p:attrNameLst>
                                          <p:attrName>style.visibility</p:attrName>
                                        </p:attrNameLst>
                                      </p:cBhvr>
                                      <p:to>
                                        <p:strVal val="visible"/>
                                      </p:to>
                                    </p:set>
                                    <p:animEffect transition="in" filter="fade">
                                      <p:cBhvr additive="repl">
                                        <p:cTn id="7" dur="500"/>
                                        <p:tgtEl>
                                          <p:spTgt spid="4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https://d.book118.com/345242311013011130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150</Paragraphs>
  <Slides>19</Slides>
  <Notes>4</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19</vt:i4>
      </vt:variant>
    </vt:vector>
  </HeadingPairs>
  <TitlesOfParts>
    <vt:vector baseType="lpstr" size="28">
      <vt:lpstr>Arial</vt:lpstr>
      <vt:lpstr>Calibri</vt:lpstr>
      <vt:lpstr>微软雅黑</vt:lpstr>
      <vt:lpstr>Times New Roman</vt:lpstr>
      <vt:lpstr>Wingdings</vt:lpstr>
      <vt:lpstr>Symbol</vt:lpstr>
      <vt:lpstr>Helvetica Light</vt:lpstr>
      <vt:lpstr>DejaVu Sans</vt:lpstr>
      <vt:lpstr>Office Theme</vt:lpstr>
      <vt:lpstr>企业礼仪培训如何提升团队凝聚力</vt:lpstr>
      <vt:lpstr>目录</vt:lpstr>
      <vt:lpstr>第一章 企业礼仪培训的重要性</vt:lpstr>
      <vt:lpstr> </vt:lpstr>
      <vt:lpstr>企业礼仪的定义</vt:lpstr>
      <vt:lpstr>企业礼仪培训的意义</vt:lpstr>
      <vt:lpstr>企业礼仪培训的目标</vt:lpstr>
      <vt:lpstr>第2章 企业礼仪培训内容</vt:lpstr>
      <vt:lpstr>仪容仪表</vt:lpstr>
      <vt:lpstr>商务礼仪</vt:lpstr>
      <vt:lpstr>团队协作</vt:lpstr>
      <vt:lpstr>职场技巧</vt:lpstr>
      <vt:lpstr> </vt:lpstr>
      <vt:lpstr>第3章 企业礼仪培训方法</vt:lpstr>
      <vt:lpstr> </vt:lpstr>
      <vt:lpstr>培训周期</vt:lpstr>
      <vt:lpstr>培训工具</vt:lpstr>
      <vt:lpstr>培训效果评估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2024-09-29T14:26:32.708</cp:lastPrinted>
  <dcterms:created xsi:type="dcterms:W3CDTF">2024-09-29T06:26:32Z</dcterms:created>
  <dcterms:modified xsi:type="dcterms:W3CDTF">2024-09-29T06:26:35Z</dcterms:modified>
</cp:coreProperties>
</file>