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1FC21C-5199-47CA-9F0B-660067A39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A734F6-1C47-4848-B4EC-F5C8C0F44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C01E47-4C2C-40C9-8BB9-BA4CCB968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4F13B3-0D76-4992-B6D8-2B3A57A32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1E91D6-E0E6-4F7C-8000-3DC3DCECD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54DE54-E5FC-4A1E-AE13-43A27E848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0BDF95-7F20-42A4-9C7F-4C70D54FD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75DB83-1C23-4B6C-9A92-0A1CC72A7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FAECC3-ED4C-4194-895C-ABC8A9173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D24E5F-8982-4116-951C-CA65EC8EB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EA3D4E-4952-4173-B20B-3C5363D79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5300303320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低钾血症护理ppt课件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低钾血症概述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低钾血症的护理原则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低钾血症的预防与控制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低钾血症的案例分析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低钾血症的未来研究方向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低钾血症概述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77" r="314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低钾血症是指血清钾浓度低于正常水平（3.5mmol/L），常常由于钾的摄入不足、丢失过多或分布异常所引起。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肌肉无力、瘫痪、心律失常、呼吸困难、恶心呕吐、厌食、腹胀、肠麻痹等。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钾摄入不足、消化道丢失过多、肾脏排钾过多、钾分布异常等。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低钾血症时，细胞内外钾离子浓度差增大，导致细胞膜电位异常，影响肌肉收缩、神经传导和心脏电生理活动，引发一系列症状。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对肌肉的影响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对心脏的影响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对消化系统的影响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对肾脏的影响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低钾血症的危害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低钾血症可导致肌肉无力、瘫痪，严重时可引起呼吸肌麻痹，危及生命。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低钾血症可引起恶心呕吐、厌食、腹胀、肠麻痹等症状，影响消化功能。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低钾血症可引起心律失常，如房性或室性早搏、室上速、室速等，严重时可导致心脏骤停。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长期低钾血症可导致肾功能不全，出现多尿、夜尿等症状。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低钾血症的护理原则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根据病情制定合理的饮食计划，增加富含钾的食物，如香蕉、土豆、蘑菇等。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限制钠摄入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保持水分平衡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458" r="20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减少高钠食物的摄入，如腌制食品、加工食品等，以降低血钾的消耗。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鼓励患者多饮水，保持足够的水分摄入，以促进钾的排泄。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定期监测血钾水平，以便及时发现和处理低钾血症。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042" r="1704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密切观察患者的症状，如肌肉无力、心律失常等，以便及时采取措施。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观察症状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避免过度劳累、情绪激动等诱发低钾血症的因素。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避免诱发因素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222" b="1422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7630" b="2763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给予患者心理支持，帮助他们建立战胜疾病的信心。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健康教育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向患者及家属介绍低钾血症的相关知识，提高他们的认知水平。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情绪调节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指导患者进行情绪调节，如放松训练、深呼吸等，以缓解焦虑和抑郁情绪。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低钾血症的预防与控制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https://d.book118.com/345300303320011042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2024-09-04T07:52:17.251</cp:lastPrinted>
  <dcterms:created xsi:type="dcterms:W3CDTF">2024-09-03T23:52:17Z</dcterms:created>
  <dcterms:modified xsi:type="dcterms:W3CDTF">2024-09-03T23:52:19Z</dcterms:modified>
</cp:coreProperties>
</file>