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5D6963-1C5E-49CC-99E2-0D989F9D6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FBB70-DE22-480D-9063-30BC992C1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FBFD9B-A8CC-4C27-8459-FDC020AA0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2E62F6-D0AA-4C1D-A6A7-576334239C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CCB75F-E714-472C-B455-1655E1A817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DD876B-A17D-492B-B36E-02C409C9A1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E004EA-F939-4103-BABE-1D206DC057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0F706C-C3CC-4E09-A833-1B086769E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AEC4D7-E0B8-4555-B41A-67D701C1F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0114F-CFF2-4545-A749-06B4C7DEF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5333A-F6DF-4264-B0A4-E5B86F5B8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0134111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部队心理健康教育</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汇报人：&lt;XXX&gt;</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部队心理健康教育概述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部队心理健康教育的内容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部队心理健康教育的实施方式</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部队心理健康教育的问题与对策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部队心理健康教育的案例分析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部队心理健康教育概述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部队心理健康教育是指通过有计划、有组织、有目的的教育活动，使官兵树立正确的心理健康观念，增强心理保健意识，掌握基本的心理调适方法，从而更好地适应部队工作和生活的需要。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提高官兵心理素质，培养官兵健全的人格和良好的心理品质，增强官兵应对各种压力和挑战的能力，促进官兵的全面发展。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目标</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提高官兵心理素质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通过心理健康教育，帮助官兵了解自身心理特点，掌握心理调适的基本方法，增强心理素质，提高应对各种压力和挑战的能力。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维护部队稳定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心理健康教育有助于解决官兵在工作中、生活中遇到的心理问题，减少心理问题的发生，维护部队的稳定和团结。</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提高战斗力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心理健康教育有助于培养官兵的意志品质、团队协作精神和勇敢顽强的战斗作风，从而提高部队的战斗力。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部队心理健康教育的重要性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42" b="342"/>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部队心理健康教育的发展历程</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起步阶段</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20世纪80年代，部队开始关注心理健康教育，一些基层部队自发地开展了一些心理辅导活动。</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20世纪90年代，随着社会的发展和军队改革的深入，部队心理健康教育逐渐受到重视，各级部队开始有计划地开展心理健康教育。</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成熟阶段</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进入21世纪，部队心理健康教育逐步走向成熟，不仅在理论上更加完善，而且在实践中也取得了显著成效。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部队心理健康教育的内容</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583" b="458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心理训练是部队心理健康教育的重要组成部分，旨在通过一系列有计划、有组织的心理训练活动，提高官兵的心理素质和应对能力。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心理训练的方法包括认知训练、情绪调节训练、意志力训练和行为训练等，旨在帮助官兵建立正确的思维方式、调节情绪、增强意志力和提高自我控制能力。</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心理训练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心理疏导</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心理疏导是针对官兵在军事训练和执行任务过程中可能出现的心理问题和情绪困扰，提供及时、有效的心理支持和疏导。</a:t>
            </a:r>
            <a:endParaRPr lang="en-US" sz="1100"/>
          </a:p>
        </p:txBody>
      </p:sp>
      <p:sp>
        <p:nvSpPr>
          <p:cNvPr id="26" name="AutoShape 26"/>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心理疏导的方式包括个别咨询、团体辅导和在线咨询等，旨在帮助官兵释放压力、缓解焦虑和抑郁等负面情绪，提高心理适应能力。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心理评估是通过对官兵进行心理测试和评估，了解其心理素质和心理健康状况，为心理健康教育提供科学依据。</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心理评估的方法包括问卷调查、心理测验和观察法等，评估结果可以为部队心理健康教育提供个性化的指导和建议。</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心理干预是在官兵出现严重心理问题或危机时，采取一系列紧急措施进行干预和治疗，以帮助其恢复心理健康。</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心理干预的方式包括紧急心理救援、危机干预和长期心理治疗等，旨在预防和解决官兵的心理问题，维护其心理健康。</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心理干预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部队心理健康教育的实施方式</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集体授课</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集体授课是部队心理健康教育的主要实施方式之一，通过集中授课的形式，向官兵传授心理健康知识，帮助他们了解心理问题的成因、预防和应对方法。</a:t>
            </a:r>
          </a:p>
        </p:txBody>
      </p:sp>
      <p:sp>
        <p:nvSpPr>
          <p:cNvPr id="39" name="TextBox 39"/>
          <p:cNvSpPr txBox="1"/>
          <p:nvPr/>
        </p:nvSpPr>
        <p:spPr>
          <a:xfrm>
            <a:off x="7809821" y="4249198"/>
            <a:ext cx="3286271" cy="1875094"/>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集体授课的内容包括但不限于心理健康的基本概念、常见心理问题、心理调适方法等，旨在提高官兵的心理健康意识和自我调节能力。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个别辅导是针对官兵个体差异的一种心理健康教育方式，通过一对一的辅导，解决官兵在心理方面存在的问题和困惑。</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个别辅导的内容包括心理咨询、心理疏导、心理训练等，旨在帮助官兵克服心理障碍、提高心理素质、增强心理适应能力。</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个别辅导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心理活动是一种寓教于乐的心理健康教育方式，通过组织各种形式的心理游戏、心理测试、心理训练等活动，让官兵在轻松愉快的氛围中了解自己的心理状态，提高心理素质。</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心理活动的形式多样，如心理拓展训练、心理沙龙、心理剧等，旨在通过参与活动，让官兵在实践中体验和领悟心理健康知识。</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心理活动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https://d.book118.com/345301341111011041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2024-09-01T20:37:47.309</cp:lastPrinted>
  <dcterms:created xsi:type="dcterms:W3CDTF">2024-09-01T12:37:47Z</dcterms:created>
  <dcterms:modified xsi:type="dcterms:W3CDTF">2024-09-01T12:37:49Z</dcterms:modified>
</cp:coreProperties>
</file>