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UKELKD+MS-UIGothic"/>
      <p:regular r:id="rId19"/>
    </p:embeddedFont>
    <p:embeddedFont>
      <p:font typeface="RBBLJR+FNMDKN+ArialMT"/>
      <p:regular r:id="rId20"/>
    </p:embeddedFont>
    <p:embeddedFont>
      <p:font typeface="ALFVIH+ERPLIO+MicrosoftYaHei"/>
      <p:regular r:id="rId21"/>
    </p:embeddedFont>
    <p:embeddedFont>
      <p:font typeface="OHPSMR+DDAOWA+Arial-BoldMT"/>
      <p:regular r:id="rId22"/>
    </p:embeddedFont>
    <p:embeddedFont>
      <p:font typeface="GEHIHQ+PBGBRQ+MicrosoftYaHei-Bold"/>
      <p:regular r:id="rId23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font" Target="fonts/font5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C1F2F-BF93-437B-86DE-94B2FB421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B1B35-0B2F-44EE-BBB8-AF0638674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385D3-477F-4808-93DC-0AAD86FBE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11D8DC-9B08-4551-B2E7-49D009E2B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C63D44-92C7-47C0-BD68-E56627AAE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88A1D8-AB37-447F-9BB2-CBCBB7481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FFBDC5-7DBA-4153-B1EB-40F6E5DB3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2983F1-E871-4730-BD54-3D285BF46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08AD28-B0E8-4E96-A14C-D17EFDC79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16CBD-0CB3-4760-BFAF-C3B053894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C8538-5A87-46DF-902E-4C4449D9B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302110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1850" y="1782980"/>
            <a:ext cx="490537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5150" spc="-128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5150" spc="-1092">
                <a:solidFill>
                  <a:srgbClr val="0084FF"/>
                </a:solidFill>
                <a:latin typeface="UKELKD+MS-UIGothic"/>
                <a:cs typeface="UKELKD+MS-UIGothic"/>
              </a:rPr>
              <a:t>格派要点件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4790381" cy="3526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兰风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格派的起源与背景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兰风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格派的代表人物与作品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兰风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格派的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特点与影响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兰风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格派的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传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播与影响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兰风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格派的局限与争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议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RBBLJR+FNMDKN+ArialMT"/>
                <a:cs typeface="RBBLJR+FNMDKN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0084FF"/>
                </a:solidFill>
                <a:latin typeface="UKELKD+MS-UIGothic"/>
                <a:cs typeface="UKELKD+MS-UIGothic"/>
              </a:rPr>
              <a:t>与展望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ALFVIH+ERPLIO+MicrosoftYaHei"/>
                <a:cs typeface="ALFVIH+ERPLIO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UKELKD+MS-UIGothic"/>
                <a:cs typeface="UKELKD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4251325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5150" spc="-128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5150" spc="-1281">
                <a:solidFill>
                  <a:srgbClr val="0084FF"/>
                </a:solidFill>
                <a:latin typeface="UKELKD+MS-UIGothic"/>
                <a:cs typeface="UKELKD+MS-UIGothic"/>
              </a:rPr>
              <a:t>格派的源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84FF"/>
                </a:solidFill>
                <a:latin typeface="UKELKD+MS-UIGothic"/>
                <a:cs typeface="UKELKD+MS-UIGothic"/>
              </a:rPr>
              <a:t>与背景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OHPSMR+DDAOWA+Arial-BoldMT"/>
                <a:cs typeface="OHPSMR+DDAOWA+Arial-BoldMT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92191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EHIHQ+PBGBRQ+MicrosoftYaHei-Bold"/>
                <a:cs typeface="GEHIHQ+PBGBRQ+MicrosoftYaHei-Bold"/>
              </a:rPr>
              <a:t>19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世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纪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末的荷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兰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社会背景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文化交流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随着国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际贸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易的不断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展，荷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其他国家的文化交流也日益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繁，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格派的形成提供了多元文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化背景。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经济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繁荣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6094" y="2820408"/>
            <a:ext cx="3031340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LFVIH+ERPLIO+MicrosoftYaHei"/>
                <a:cs typeface="ALFVIH+ERPLIO+MicrosoftYaHei"/>
              </a:rPr>
              <a:t>19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末，荷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兰经济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达到了空前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的繁荣，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这为艺术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和文化的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展</a:t>
            </a:r>
          </a:p>
          <a:p>
            <a:pPr marL="1333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提供了物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氛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25041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兰拥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有悠久的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艺术传统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</a:t>
            </a:r>
            <a:r>
              <a:rPr sz="1500">
                <a:solidFill>
                  <a:srgbClr val="000000"/>
                </a:solidFill>
                <a:latin typeface="ALFVIH+ERPLIO+MicrosoftYaHei"/>
                <a:cs typeface="ALFVIH+ERPLIO+MicrosoftYaHei"/>
              </a:rPr>
              <a:t>19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末的荷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围浓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厚，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家提供了广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阔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展空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风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格派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家的共同理念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EHIHQ+PBGBRQ+MicrosoftYaHei-Bold"/>
                <a:cs typeface="GEHIHQ+PBGBR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EHIHQ+PBGBRQ+MicrosoftYaHei-Bold"/>
                <a:cs typeface="GEHIHQ+PBGBRQ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EHIHQ+PBGBRQ+MicrosoftYaHei-Bold"/>
                <a:cs typeface="GEHIHQ+PBGBRQ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追求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简约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强调</a:t>
            </a: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抽象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UKELKD+MS-UIGothic"/>
                <a:cs typeface="UKELKD+MS-UIGothic"/>
              </a:rPr>
              <a:t>重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视</a:t>
            </a: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和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谐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以最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的形式和色彩表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现艺术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，去除多余的装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饰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细节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们认为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抽象是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高境界，主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抽象形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式来表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内在的精神和意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81708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谐统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一的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视觉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效果，注重色彩、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条和形状之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协调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与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平衡。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0104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风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格派与其他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流派的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系与区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与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现</a:t>
            </a:r>
            <a:r>
              <a:rPr sz="2300" spc="23">
                <a:solidFill>
                  <a:srgbClr val="0084FF"/>
                </a:solidFill>
                <a:latin typeface="UKELKD+MS-UIGothic"/>
                <a:cs typeface="UKELKD+MS-UIGothic"/>
              </a:rPr>
              <a:t>代主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义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的关系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0605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代主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的一个重要分支，与其他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代主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派有着密切的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与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传统艺术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的区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别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对传统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念和技巧，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强调创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新和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实验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打破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与生活的界限。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407129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与其他抽象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流派的区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别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虽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然都主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抽象表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，但荷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格派更注重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简约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、几何和色彩的和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谐统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一，与其他抽象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流派有着明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425132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5150" spc="-128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5150" spc="-1281">
                <a:solidFill>
                  <a:srgbClr val="0084FF"/>
                </a:solidFill>
                <a:latin typeface="UKELKD+MS-UIGothic"/>
                <a:cs typeface="UKELKD+MS-UIGothic"/>
              </a:rPr>
              <a:t>格派的表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OHPSMR+DDAOWA+Arial-BoldMT"/>
                <a:cs typeface="OHPSMR+DDAOWA+Arial-BoldMT"/>
              </a:rPr>
              <a:t>02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24984" y="3404135"/>
            <a:ext cx="4263751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84FF"/>
                </a:solidFill>
                <a:latin typeface="UKELKD+MS-UIGothic"/>
                <a:cs typeface="UKELKD+MS-UIGothic"/>
              </a:rPr>
              <a:t>人物与作品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蒙德里安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0822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蒙德里安是荷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格派的杰出代表，他的作品以几何抽象和色彩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化著称。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776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蒙德里安是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的核心人物之一，他的作品以几何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形和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、黄、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蓝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基本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特点，摒弃了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的透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纹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理，追求画面的平衡和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称。他的作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抽象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设计产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生了深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影响。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262931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凡</a:t>
            </a:r>
            <a:r>
              <a:rPr sz="3000">
                <a:solidFill>
                  <a:srgbClr val="0084FF"/>
                </a:solidFill>
                <a:latin typeface="GEHIHQ+PBGBRQ+MicrosoftYaHei-Bold"/>
                <a:cs typeface="GEHIHQ+PBGBRQ+MicrosoftYaHei-Bold"/>
              </a:rPr>
              <a:t>·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杜斯堡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81588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凡</a:t>
            </a:r>
            <a:r>
              <a:rPr sz="1350">
                <a:solidFill>
                  <a:srgbClr val="FFFFFF"/>
                </a:solidFill>
                <a:latin typeface="ALFVIH+ERPLIO+MicrosoftYaHei"/>
                <a:cs typeface="ALFVIH+ERPLIO+MicrosoftYaHei"/>
              </a:rPr>
              <a:t>·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杜斯堡是荷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兰风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格派的重要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家，他的作品以抽象和几何形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态为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特点，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强调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画面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构和色彩的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比。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UKELKD+MS-UIGothic"/>
                <a:cs typeface="UKELKD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82132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凡</a:t>
            </a:r>
            <a:r>
              <a:rPr sz="1350">
                <a:solidFill>
                  <a:srgbClr val="FFFFFF"/>
                </a:solidFill>
                <a:latin typeface="ALFVIH+ERPLIO+MicrosoftYaHei"/>
                <a:cs typeface="ALFVIH+ERPLIO+MicrosoftYaHei"/>
              </a:rPr>
              <a:t>·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杜斯堡是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格派运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的重要成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，他的作品以抽象的几何形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烈的色彩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959203"/>
            <a:ext cx="676839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比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特点，追求画面的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奏和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动态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感。他的作品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对现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和建筑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生了重要影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78704" y="5267812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ELKD+MS-UIGothic"/>
                <a:cs typeface="UKELKD+MS-UIGothic"/>
              </a:rPr>
              <a:t>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其他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风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格派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家及其作品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47666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格派运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中涌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多杰出的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家，他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的作品各具特色，共同推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格派运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391652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格派运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中，除了蒙德里安和凡</a:t>
            </a:r>
            <a:r>
              <a:rPr sz="1350">
                <a:solidFill>
                  <a:srgbClr val="000000"/>
                </a:solidFill>
                <a:latin typeface="ALFVIH+ERPLIO+MicrosoftYaHei"/>
                <a:cs typeface="ALFVIH+ERPLIO+MicrosoftYaHei"/>
              </a:rPr>
              <a:t>·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杜斯堡之外，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多其他杰出的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家，如皮埃特</a:t>
            </a:r>
            <a:r>
              <a:rPr sz="1350">
                <a:solidFill>
                  <a:srgbClr val="000000"/>
                </a:solidFill>
                <a:latin typeface="ALFVIH+ERPLIO+MicrosoftYaHei"/>
                <a:cs typeface="ALFVIH+ERPLIO+MicrosoftYaHei"/>
              </a:rPr>
              <a:t>·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蒙德里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安、赫里特</a:t>
            </a:r>
            <a:r>
              <a:rPr sz="1350">
                <a:solidFill>
                  <a:srgbClr val="000000"/>
                </a:solidFill>
                <a:latin typeface="ALFVIH+ERPLIO+MicrosoftYaHei"/>
                <a:cs typeface="ALFVIH+ERPLIO+MicrosoftYaHei"/>
              </a:rPr>
              <a:t>·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里特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费尔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德等。他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的作品各具特色，以抽象、几何和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主要特点，共同推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了荷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兰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格派运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展。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的作品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对现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和建筑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生了深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000000"/>
                </a:solidFill>
                <a:latin typeface="UKELKD+MS-UIGothic"/>
                <a:cs typeface="UKELKD+MS-UIGothic"/>
              </a:rPr>
              <a:t>的影响。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359727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UKELKD+MS-UIGothic"/>
                <a:cs typeface="UKELKD+MS-UIGothic"/>
              </a:rPr>
              <a:t>荷</a:t>
            </a:r>
            <a:r>
              <a:rPr sz="5150" spc="-128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5150" spc="-1139">
                <a:solidFill>
                  <a:srgbClr val="0084FF"/>
                </a:solidFill>
                <a:latin typeface="UKELKD+MS-UIGothic"/>
                <a:cs typeface="UKELKD+MS-UIGothic"/>
              </a:rPr>
              <a:t>格派的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OHPSMR+DDAOWA+Arial-BoldMT"/>
                <a:cs typeface="OHPSMR+DDAOWA+Arial-BoldMT"/>
              </a:rPr>
              <a:t>03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24984" y="3404135"/>
            <a:ext cx="4263751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84FF"/>
                </a:solidFill>
                <a:latin typeface="UKELKD+MS-UIGothic"/>
                <a:cs typeface="UKELKD+MS-UIGothic"/>
              </a:rPr>
              <a:t>特点与影响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抽象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的探索与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KELKD+MS-UIGothic"/>
                <a:cs typeface="UKELKD+MS-UIGothic"/>
              </a:rPr>
              <a:t>抽象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艺术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KELKD+MS-UIGothic"/>
                <a:cs typeface="UKELKD+MS-UIGothic"/>
              </a:rPr>
              <a:t>色彩运用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04480" y="2172708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注重色彩的运用，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色彩的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比和搭配，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造出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视觉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们对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抽象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艺术进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了深入的探索和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践，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尝试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打破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画的表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形式，追求更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纯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粹的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艺术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表达。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KELKD+MS-UIGothic"/>
                <a:cs typeface="UKELKD+MS-UIGothic"/>
              </a:rPr>
              <a:t>几何形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425688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运用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简单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的几何形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，如矩形、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正方形和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圆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形等，来构建画面，以此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形状、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条和色彩等元素的重要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KELKD+MS-UIGothic"/>
                <a:cs typeface="UKELKD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几何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形的运用与构成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几何构成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空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间</a:t>
            </a: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关系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UKELKD+MS-UIGothic"/>
                <a:cs typeface="UKELKD+MS-UIGothic"/>
              </a:rPr>
              <a:t>形式美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运用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几何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作，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画面构成的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律性和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奏感。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几何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形的排列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合，探索空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关系和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深度感的表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造出独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特的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视觉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效果。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81708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几何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形的运用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形式美的追求，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强调简洁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明快和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称等美学原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UKELKD+MS-UIGothic"/>
                <a:cs typeface="UKELKD+MS-UIGothic"/>
              </a:rPr>
              <a:t>色彩的限制与运用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色彩限制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色彩情感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18930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UKELKD+MS-UIGothic"/>
                <a:cs typeface="UKELKD+MS-UIGothic"/>
              </a:rPr>
              <a:t>色彩心理学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通常采用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有限的色彩范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，注重色彩的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比和搭配，以达到和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谐统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一的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效果。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色彩的运用，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达出特定的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情感和氛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，使作品具有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烈的</a:t>
            </a:r>
          </a:p>
          <a:p>
            <a:pPr marL="285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视觉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力和情感共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鸣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在色彩的运用上，荷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兰风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格派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也借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鉴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了色彩心理学的原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理，以色彩来影响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众的情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和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ELKD+MS-UIGothic"/>
                <a:cs typeface="UKELKD+MS-UIGothic"/>
              </a:rPr>
              <a:t>感受。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https://d.book118.com/345302110211011114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5">
      <vt:lpstr>Arial</vt:lpstr>
      <vt:lpstr>Calibri</vt:lpstr>
      <vt:lpstr>UKELKD+MS-UIGothic</vt:lpstr>
      <vt:lpstr>Times New Roman</vt:lpstr>
      <vt:lpstr>RBBLJR+FNMDKN+ArialMT</vt:lpstr>
      <vt:lpstr>SimSun</vt:lpstr>
      <vt:lpstr>ALFVIH+ERPLIO+MicrosoftYaHei</vt:lpstr>
      <vt:lpstr>OHPSMR+DDAOWA+Arial-BoldMT</vt:lpstr>
      <vt:lpstr>GEHIHQ+PBGBRQ+MicrosoftYaHei-Bold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2024-09-21T16:40:12.872</cp:lastPrinted>
  <dcterms:created xsi:type="dcterms:W3CDTF">2024-09-21T08:40:12Z</dcterms:created>
  <dcterms:modified xsi:type="dcterms:W3CDTF">2024-09-21T08:40:14Z</dcterms:modified>
</cp:coreProperties>
</file>