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7813C-786B-487D-B5DE-80BC3D87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80545-2E66-462F-852C-0E4AD448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29687-50EC-4E3C-9A15-9698C219F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C29C7-BF0E-40EA-8AB2-06CE27B4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7BC60-A882-4556-97E5-5898EE0C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C71DA-FA58-45B2-BE16-665BDCE3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54E49-083A-48DC-827E-99F0BBCAC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72D68-33DC-4F01-993C-924A8329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F6261-C5F5-4E78-A84C-1E71952A6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39266-351B-4CB7-BD63-CA1CE6D3C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E6E1A-DCA3-40C7-ABB1-8EDA4227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02133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新型储能简介演示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新型储能技术介绍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新型储能技术应用案例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新型储能市场前景与挑战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储能概述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284" r="38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储能是指通过某种技术或手段，将能量在时间和空间上进行储存，以便在需要时进行释放和利用。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储能技术的意义在于解决能源供需不平衡的问题，提高能源利用效率，减少能源浪费，并促进可再生能源的发展和应用。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储能定义与意义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早期的储能技术主要集中在水力储能和机械储能等领域，如抽水蓄能、飞轮储能等。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随着化学工业的发展，电池储能技术逐渐成熟，如铅酸电池、锂离子电池等。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化学储能阶段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88" r="150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152" r="615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近年来，随着新材料和新技术的不断涌现，新兴储能技术如超级电容器、压缩空气储能、液流电池等逐渐受到关注和应用。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新兴储能技术阶段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储能技术发展历程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其他新型储能技术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包括超级电容器、液流电池等，这些技术具有快速响应、高效率等特点，在电网调峰、可再生能源并网等领域具有广泛应用前景。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物理储能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利用物理原理实现能量的储存和释放，如抽水蓄能、压缩空气储能、飞轮储能等。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化学储能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通过化学反应将能量储存起来，并在需要时通过逆反应释放能量，如锂离子电池、铅酸电池等。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电磁储能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利用电磁场进行能量的储存和转换，如超导磁储能等。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储能技术分类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新型储能技术介绍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高效能量密度、广泛应用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锂离子电池储能技术具有高能量密度、长寿命、高效率等优点，被广泛应用于移动电子设备、电动汽车等领域。随着技术的进步，锂离子电池的储能规模也在不断扩大，逐渐应用于家庭储能、电网储能等领域。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38" r="20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锂离子电池储能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高温运行、大容量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液态金属电池是一种高温电池，其正负极均为液态金属，电解质为熔融盐。液态金属电池具有高能量密度、大容量、长寿命等优点，适用于大规模储能领域。但液态金属电池的运行温度较高，需要复杂的热管理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液态金属电池储能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快速充放电、长寿命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超级电容器是一种基于电化学原理的储能器件，具有快速充放电、高功率密度、长寿命等优点。超级电容器适用于需要频繁充放电、高功率输出的场合，如城市公交、轨道交通等。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超级电容器储能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https://d.book118.com/345302133342011104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2024-09-14T23:38:35.321</cp:lastPrinted>
  <dcterms:created xsi:type="dcterms:W3CDTF">2024-09-14T15:38:35Z</dcterms:created>
  <dcterms:modified xsi:type="dcterms:W3CDTF">2024-09-14T15:38:37Z</dcterms:modified>
</cp:coreProperties>
</file>