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546D6B-24B7-4D46-850A-DB6825718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8DE7C9-E10D-4B7A-98D3-3011527E4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86D1D7-44EC-4C90-BC10-8A0855124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AE2C0A-6932-4D9F-B672-5FE1DFEE6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A6E6A5-A407-4E56-9135-D0B65AB8E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B0C692-0668-4519-B301-DC8A5D8BC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6B92AE-2086-46A1-921B-0AF7E784C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48269E-992F-4EE9-A883-ED1D665D9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1022B5-8A35-4EB3-8252-D06122B44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EBFAE4-2D60-4E57-A5AD-FB33B34B3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BDF86F-74B4-448B-A1C2-BDD02F42B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302220104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职业技术培训的实践与应用\n## 1.职业技术培训的基本概念与重要性\n### 1.1 职业技术培训的定义与分类\n### 1.2 职业技术培训的重要性及原因\n### 1.3 职业技术培训与现代职业教育的关系\n## 2.职业技术培训的实践方法\n### 2.1 理论与实践相结合的教学方法\n### 2.2 案例分析与实际操作相结合的教学方法\n### 2.3 虚拟现实技术与职业技术培训的结合\n## 3.职业技术培训的应用领域\n### 3.1 制造业领域的职业技术培训\n### 3.2 服务业领域的职业技术培训\n### 3.3 高新技术产业领域的职业技术培训\n## 4.职业技术培训的效果评估与改进\n### 4.1 职业技术培训的效果评估方法\n### 4.2 根据评估结果进行培训内容的改进\n### 4.3 职业技术培训的长效机制的建立\n## 5.职业技术培训的发展趋势与展望\n### 5.1 职业技术培训的国际化趋势\n### 5.2 职业技术培训的个性化与差异化发展\n### 5.3 职业技术培训的终身化学习理念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600"/>
              <a:t>职业技术培训的实践与应用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职业技术培训的基本概念与重要性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8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69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70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3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7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职业技术培训是指针对各类劳动者进行的职业技能教育和培训</a:t>
                </a:r>
                <a:endParaRPr/>
              </a:p>
            </p:txBody>
          </p:sp>
          <p:sp>
            <p:nvSpPr>
              <p:cNvPr id="17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以提高劳动者的就业能力和技能水平为目标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包括初级、中级和高级三个层次的技能培训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涉及到各种职业领域，如制造业、服务业、高新技术产业等</a:t>
                </a:r>
                <a:endParaRPr/>
              </a:p>
            </p:txBody>
          </p:sp>
        </p:grpSp>
        <p:grpSp>
          <p:nvGrpSpPr>
            <p:cNvPr id="176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7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职业技术培训的分类</a:t>
                </a:r>
                <a:endParaRPr/>
              </a:p>
            </p:txBody>
          </p:sp>
          <p:sp>
            <p:nvSpPr>
              <p:cNvPr id="17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按培训对象分：职工培训、农民工培训、退役士兵培训等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按培训内容分：技能培训、岗位培训、安全生产培训等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按培训形式分：线下培训、线上培训、实战演练等</a:t>
                </a:r>
                <a:endParaRPr/>
              </a:p>
            </p:txBody>
          </p:sp>
          <p:sp>
            <p:nvSpPr>
              <p:cNvPr id="179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2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职业技术培训的定义与分类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职业技术培训的重要性</a:t>
                </a:r>
                <a:endParaRPr/>
              </a:p>
            </p:txBody>
          </p:sp>
          <p:sp>
            <p:nvSpPr>
              <p:cNvPr id="18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提高劳动者的职业技能水平，提升国家整体劳动力素质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促进就业，减少失业，提高劳动者收入水平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提高企业生产效率，降低生产成本，增强企业竞争力</a:t>
                </a:r>
                <a:endParaRPr/>
              </a:p>
            </p:txBody>
          </p:sp>
          <p:sp>
            <p:nvSpPr>
              <p:cNvPr id="19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职业技术培训的原因</a:t>
                </a:r>
                <a:endParaRPr/>
              </a:p>
            </p:txBody>
          </p:sp>
          <p:sp>
            <p:nvSpPr>
              <p:cNvPr id="19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产业结构调整，新兴产业发展，对高技能人才需求增加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人口红利逐渐消失，劳动力市场竞争加剧，劳动者需要提高自身技能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企业对员工的技能要求提高，需要不断培训员工以适应企业发展</a:t>
                </a:r>
                <a:endParaRPr/>
              </a:p>
            </p:txBody>
          </p:sp>
          <p:sp>
            <p:nvSpPr>
              <p:cNvPr id="19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职业技术培训的重要性及原因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职业技术培训是现代职业教育的重要组成部分</a:t>
                </a:r>
                <a:endParaRPr/>
              </a:p>
            </p:txBody>
          </p:sp>
          <p:sp>
            <p:nvSpPr>
              <p:cNvPr id="20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现代职业教育包括中等职业教育、高等职业教育和职业培训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职业技术培训是职业教育体系中的实践环节，注重技能培养和岗位应用</a:t>
                </a:r>
                <a:endParaRPr/>
              </a:p>
            </p:txBody>
          </p:sp>
          <p:sp>
            <p:nvSpPr>
              <p:cNvPr id="20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职业技术培训与现代职业教育的联系</a:t>
                </a:r>
                <a:endParaRPr/>
              </a:p>
            </p:txBody>
          </p:sp>
          <p:sp>
            <p:nvSpPr>
              <p:cNvPr id="21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职业技术培训为现代职业教育提供实践教学基地和资源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现代职业教育为职业技术培训提供理论支持和师资保障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二者相互促进，共同培养高素质技能型人才</a:t>
                </a:r>
                <a:endParaRPr/>
              </a:p>
            </p:txBody>
          </p:sp>
          <p:sp>
            <p:nvSpPr>
              <p:cNvPr id="21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职业技术培训与现代职业教育的关系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职业技术培训的实践方法</a:t>
            </a:r>
            <a:endParaRPr/>
          </a:p>
        </p:txBody>
      </p:sp>
      <p:sp>
        <p:nvSpPr>
          <p:cNvPr id="22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理论与实践相结合的教学方法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理论与实践相结合的教学方法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理论知识教学：通过课堂讲授、案例分析等方式传授职业技能理论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实践操作教学：通过实际操作、实战演练等方式培养劳动者技能操作能力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理论与实践相结合的教学方法的优势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提高劳动者学习的兴趣和积极性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增强劳动者的实际操作能力和技能应用水平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培养劳动者的创新意识和解决问题的能力</a:t>
                </a:r>
                <a:endParaRPr/>
              </a:p>
            </p:txBody>
          </p:sp>
          <p:pic>
            <p:nvPicPr>
              <p:cNvPr id="2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案例分析与实际操作相结合的教学方法</a:t>
                </a:r>
                <a:endParaRPr/>
              </a:p>
            </p:txBody>
          </p:sp>
          <p:sp>
            <p:nvSpPr>
              <p:cNvPr id="2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案例分析教学：通过分析实际工作中的问题，提高劳动者的解决问题的能力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实际操作教学：通过模拟实际工作环境，让劳动者在实际操作中掌握技能</a:t>
                </a:r>
                <a:endParaRPr/>
              </a:p>
            </p:txBody>
          </p:sp>
          <p:sp>
            <p:nvSpPr>
              <p:cNvPr id="2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案例分析与实际操作相结合的教学方法的优势</a:t>
                </a:r>
                <a:endParaRPr/>
              </a:p>
            </p:txBody>
          </p:sp>
          <p:sp>
            <p:nvSpPr>
              <p:cNvPr id="2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增强劳动者的岗位适应能力和实战能力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提高劳动者的工作效率和产品质量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培养劳动者的团队协作能力和沟通能力</a:t>
                </a:r>
                <a:endParaRPr/>
              </a:p>
            </p:txBody>
          </p:sp>
          <p:sp>
            <p:nvSpPr>
              <p:cNvPr id="2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案例分析与实际操作相结合的教学方法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虚拟现实技术与职业技术培训的结合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虚拟现实技术在职业技术培训中的应用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通过虚拟现实技术模拟实际工作环境，让劳动者在虚拟环境中进行技能操作训练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利用虚拟现实技术进行远程教学，扩大职业技术培训的范围和影响力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虚拟现实技术与职业技术培训结合的优势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提高劳动者的技能学习效果和兴趣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降低培训成本，提高培训效率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为劳动者提供更加安全、便捷的技能学习途径</a:t>
                </a:r>
                <a:endParaRPr/>
              </a:p>
            </p:txBody>
          </p:sp>
          <p:pic>
            <p:nvPicPr>
              <p:cNvPr id="2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职业技术培训的应用领域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制造业领域的职业技术培训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制造业领域的职业技术培训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培养制造业高技能人才，提高制造业生产效率和质量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培训内容涵盖钳工、焊工、车工等各种制造业技能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制造业领域的职业技术培训应用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为制造业企业提供技能型人才，提高企业竞争力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降低制造业生产成本，提高产品质量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促进制造业产业升级和结构调整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https://d.book118.com/345302220104011120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职业技术培训的实践与应用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2024-09-22T18:15:52.597</cp:lastPrinted>
  <dcterms:created xsi:type="dcterms:W3CDTF">2024-09-22T10:15:52Z</dcterms:created>
  <dcterms:modified xsi:type="dcterms:W3CDTF">2024-09-22T10:15:54Z</dcterms:modified>
</cp:coreProperties>
</file>