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12E66C-9986-48A1-A78D-586BE10035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A06C6F-88FD-4557-8B88-0F6471732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45BEBF-7B89-4AFC-9DDE-13A01B5BCB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2E15C4-AF4A-439C-A6DF-E16859EA45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293895-1327-49CD-9C49-C4B7214A08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B3FBF2E-628E-4A46-97AD-9BDCD4C70D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DD292B-FBD5-42C7-B1DE-C90BF5ABDF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907A80-FE98-46D5-B771-40CCA17F17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4A73D4-0967-49FF-BA41-C41CB4FAE2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81FBF2-5365-43C8-AB59-2FAB66C35A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5A1C4B-676E-46A6-9D10-ACFB3C9FF0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530410001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99" y="2075523"/>
            <a:ext cx="6209139"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000000">
                    <a:alpha val="100000"/>
                  </a:srgbClr>
                </a:solidFill>
                <a:latin typeface="Microsoft Yahei"/>
                <a:ea typeface="Microsoft Yahei"/>
                <a:cs typeface="Microsoft Yahei"/>
              </a:rPr>
              <a:t>新零售门店连锁型公司薪酬设计中的用人理念与人力资源战略探讨</a:t>
            </a:r>
          </a:p>
        </p:txBody>
      </p:sp>
      <p:sp>
        <p:nvSpPr>
          <p:cNvPr id="3" name="TextBox 3"/>
          <p:cNvSpPr txBox="1"/>
          <p:nvPr/>
        </p:nvSpPr>
        <p:spPr>
          <a:xfrm>
            <a:off x="5699925" y="4075772"/>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4" name="AutoShape 4"/>
          <p:cNvSpPr/>
          <p:nvPr/>
        </p:nvSpPr>
        <p:spPr>
          <a:xfrm>
            <a:off x="5560413"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030728" y="4075772"/>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2024-01-30</a:t>
            </a:r>
          </a:p>
        </p:txBody>
      </p:sp>
      <p:sp>
        <p:nvSpPr>
          <p:cNvPr id="6" name="AutoShape 6"/>
          <p:cNvSpPr/>
          <p:nvPr/>
        </p:nvSpPr>
        <p:spPr>
          <a:xfrm>
            <a:off x="7891216" y="4244233"/>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218929" y="948015"/>
            <a:ext cx="4792980" cy="523796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新零售门店连锁型公司概述</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薪酬设计中的用人理念</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人力资源战略的制定与实施</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薪酬设计与人力资源战略的融合</a:t>
            </a:r>
          </a:p>
          <a:p>
            <a:pPr marL="203200" lvl="0" indent="-203200">
              <a:lnSpc>
                <a:spcPct val="150000"/>
              </a:lnSpc>
              <a:spcBef>
                <a:spcPct val="0"/>
              </a:spcBef>
              <a:buFont typeface="Arial"/>
              <a:buChar char="•"/>
            </a:pPr>
            <a:r>
              <a:rPr lang="en-US" sz="2400">
                <a:solidFill>
                  <a:srgbClr val="000000">
                    <a:alpha val="100000"/>
                  </a:srgbClr>
                </a:solidFill>
                <a:latin typeface="Microsoft Yahei"/>
                <a:ea typeface="Microsoft Yahei"/>
                <a:cs typeface="Microsoft Yahei"/>
              </a:rPr>
              <a:t>结论与展望</a:t>
            </a:r>
          </a:p>
        </p:txBody>
      </p:sp>
      <p:sp>
        <p:nvSpPr>
          <p:cNvPr id="4" name="TextBox 4"/>
          <p:cNvSpPr txBox="1"/>
          <p:nvPr/>
        </p:nvSpPr>
        <p:spPr>
          <a:xfrm>
            <a:off x="7285959" y="2707005"/>
            <a:ext cx="2792730" cy="1443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rgbClr val="000000">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01</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711" r="28711"/>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随着新零售行业的快速发展，门店连锁型公司面临日益激烈的市场竞争和人才争夺战。</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薪酬设计作为吸引、留住和激励人才的重要手段，对于门店连锁型公司的长期发展至关重要。</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本文旨在探讨新零售门店连锁型公司在薪酬设计中应坚持的用人理念和制定相应的人力资源战略，以支持公司的可持续发展。</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3423" r="33423"/>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薪酬是员工为企业提供劳动而得到的货币报酬与实物报酬的总和，包括基本薪酬、绩效薪酬、津贴、福利等部分。</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合理的薪酬设计能够激发员工的工作积极性和创造力，提高员工的工作满意度和忠诚度。</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薪酬设计也是企业文化和价值观的重要体现，能够传递公司对员工的认可和期望，塑造良好的雇主品牌形象。</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用人理念是指企业在用人过程中所坚持的价值观、原则和方法，是指导企业招聘、培训、考核、晋升等人力资源管理活动的思想基础。</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用人理念与人力资源战略相互关联、相互促进。明确的用人理念有助于制定符合企业战略需求的人力资源战略；而有效的人力资源战略实施也需要正确的用人理念作为支撑。</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人力资源战略是企业为实现战略目标而制定的一系列有关人力与人才资源开发与管理的总体规划，是企业发展战略的重要组成部分。</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用人理念与人力资源战略的关系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02</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新零售门店连锁型公司概述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公司规模与业务范围</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公司规模</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新零售门店连锁型公司通常拥有多家门店，覆盖不同的地区和市场，具有较大的业务规模和市场份额。</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业务范围</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公司业务范围广泛，包括各类商品的零售、线上销售、物流配送等，致力于为消费者提供便捷、高效的购物体验。</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11" b="171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公司采用连锁经营模式，设立总部和各个门店，实行统一管理和分散经营相结合的方式。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公司员工包括总部管理人员、门店销售人员、物流配送人员等，不同岗位的员工在公司运营中发挥着各自的重要作用。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组织架构与人员构成</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人员构成</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组织架构</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新零售门店连锁型公司注重创新和发展，通过不断优化业务模式、提升服务质量、拓展市场份额等手段，实现公司的长期发展目标。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发展战略</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公司明确市场定位，针对目标消费群体提供精准的产品和服务，不断提升品牌影响力和市场竞争力。同时，公司还积极探索新的市场机会和业务拓展方向，以保持持续的创新和发展动力。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市场定位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发展战略与市场定位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775648"/>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D3816D">
                    <a:alpha val="100000"/>
                  </a:srgbClr>
                </a:solidFill>
                <a:latin typeface="Microsoft Yahei"/>
                <a:ea typeface="Microsoft Yahei"/>
                <a:cs typeface="Microsoft Yahei"/>
              </a:rPr>
              <a:t>03</a:t>
            </a:r>
          </a:p>
        </p:txBody>
      </p:sp>
      <p:sp>
        <p:nvSpPr>
          <p:cNvPr id="3" name="TextBox 3"/>
          <p:cNvSpPr txBox="1"/>
          <p:nvPr/>
        </p:nvSpPr>
        <p:spPr>
          <a:xfrm>
            <a:off x="2424378" y="2793581"/>
            <a:ext cx="7343244"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00" b="1">
                <a:solidFill>
                  <a:srgbClr val="000000">
                    <a:alpha val="100000"/>
                  </a:srgbClr>
                </a:solidFill>
                <a:latin typeface="Microsoft Yahei"/>
                <a:ea typeface="Microsoft Yahei"/>
                <a:cs typeface="Microsoft Yahei"/>
              </a:rPr>
              <a:t>薪酬设计中的用人理念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722" r="1472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关注员工福利与健康</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重视员工身心健康，提供完善的福利制度。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提供培训与发展机会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鼓励员工自我提升，给予内部培训和外部学习机会。</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职业规划与晋升通道</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明确员工职业发展路径，设立清晰的晋升通道。</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以人为本，注重员工成长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薪酬与绩效挂钩</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建立科学的绩效评估体系，薪酬与绩效紧密关联。</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奖励与认可机制</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设立多种奖励制度，表彰优秀员工和团队。</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公开透明的薪酬制度</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确保薪酬制度的公开性和透明度，增强员工信任感。</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公平公正，激励优秀员工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https://d.book118.com/345304100010011104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B35F4B"/>
      </a:accent1>
      <a:accent2>
        <a:srgbClr val="CCA37B"/>
      </a:accent2>
      <a:accent3>
        <a:srgbClr val="997262"/>
      </a:accent3>
      <a:accent4>
        <a:srgbClr val="B3A36B"/>
      </a:accent4>
      <a:accent5>
        <a:srgbClr val="564741"/>
      </a:accent5>
      <a:accent6>
        <a:srgbClr val="98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2024-09-13T16:47:29.563</cp:lastPrinted>
  <dcterms:created xsi:type="dcterms:W3CDTF">2024-09-13T08:47:29Z</dcterms:created>
  <dcterms:modified xsi:type="dcterms:W3CDTF">2024-09-13T08:47:31Z</dcterms:modified>
</cp:coreProperties>
</file>