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1880-8F95-47B3-9F97-F88706D7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9986A-A23F-488F-ADD8-0C8B2C3A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CEDC2-128D-474B-B193-B579E95A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A8567-619E-4B47-8BE9-78793C84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EA653-E50B-454F-A9D4-5923F2A0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2DF26-796E-4559-842E-4F39817E8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89792-44DB-4226-9ABB-50597F647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A869B-9EA3-467E-99B0-E9759EAC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CFF41-575A-4C2E-85F9-7A02FA41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4EA2D-E97A-4E54-9097-5683EEA7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D57FF-6BBD-4451-B907-782AA9A7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122312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快速识别脑卒中症状的关键要点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脑卒中的定义与概述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脑卒中的症状与表现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快速识别脑卒中的方法与技巧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脑卒中患者的日常护理与注意事项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脑卒中的定义与概述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脑卒中是一种常见的脑血管疾病，具有高发病率、高致残率和高死亡率的特点。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脑卒中（Stroke）是指由于脑部血管阻塞或破裂导致脑组织血液供应受阻或过量，进而引起的脑功能受损的急性脑血管疾病。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脑卒中可分为缺血性脑卒中和出血性脑卒中两大类。缺血性脑卒中是由于脑血管狭窄或闭塞导致脑组织缺血缺氧；出血性脑卒中则是由于脑血管破裂出血所致。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可分为短暂性脑缺血发作（TIA）、可逆性神经功能缺损（RIND）和完全性脑卒中。短暂性脑缺血发作是短暂的神经功能缺损，可在24小时内恢复；可逆性神经功能缺损则是较长时间的神经功能缺损，但也可恢复；完全性脑卒中则导致永久性的神经功能缺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74" r="220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高血压是脑卒中的主要危险因素之一，长期高血压可导致脑血管弹性降低，增加脑血管破裂或狭窄的风险。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糖尿病可引起血管病变，增加脑血管疾病的风险。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高血脂可导致动脉粥样硬化，使脑血管弹性降低，增加脑卒中的风险。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吸烟可损伤血管内皮细胞，增加脑血管疾病的风险。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脑卒中的症状与表现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短时间内出现单侧肢体麻木、无力、言语不清等症状，可在24小时内恢复。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短暂性脑缺血发作（TIA）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由于脑部血管阻塞导致脑组织缺血、缺氧，出现相应的神经功能缺损症状，如偏瘫、失语等。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由于脑部血管破裂出血，导致颅内压增高、脑组织受压，出现头痛、呕吐、意识障碍等症状。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脑卒中症状的分类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头痛、呕吐、意识障碍等症状，尤其是伴有高血压、动脉硬化等病史的患者。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出现以上症状时，应尽快就医，进行相关检查和治疗。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442" r="644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746" r="67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61" r="68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突然出现的一侧肢体麻木、无力、言语不清等症状，尤其是伴有高血压、糖尿病等危险因素的患者。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脑卒中症状的识别要点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脑卒中导致脑组织缺血、缺氧，使对侧肢体感觉和运动功能受损，出现麻木、无力等症状。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单侧肢体麻木、无力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脑卒中导致语言中枢受损，出现言语不清或失语等症状。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言语不清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脑卒中导致颅内压增高，出现头痛、呕吐等症状。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脑卒中导致脑组织受压严重，出现嗜睡、昏迷等症状。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脑卒中症状的常见表现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快速识别脑卒中的方法与技巧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https://d.book118.com/345312231210011110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2024-09-15T21:01:20.802</cp:lastPrinted>
  <dcterms:created xsi:type="dcterms:W3CDTF">2024-09-15T13:01:20Z</dcterms:created>
  <dcterms:modified xsi:type="dcterms:W3CDTF">2024-09-15T13:01:22Z</dcterms:modified>
</cp:coreProperties>
</file>