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41BFB-1F0E-4D8D-845B-FDA1671A1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ACDCE-2CB1-4515-BF9C-8B48D359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2D18A-19BE-4F6E-90B9-1051D1A57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B3F9F-7C8A-44D8-ACD5-804883A9D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82FD3-7228-4C40-A4AF-5FC710CA0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102C90-2992-4308-A7E4-4382238A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6E9D9-E8B6-4D79-B021-3742EC64B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C5FC8-1D3A-43C2-962A-6BA3836D4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6A9FC-E1ED-48E4-9F97-E42D480B0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A4687-8348-445A-96EE-B5F7CF96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1C5C5-AD64-4BDC-9260-D6FABA07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14202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肝病的内科护理讲课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肝病内科护理的重要性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肝病内科护理的主要内容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肝病内科护理的特殊注意事项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肝病内科护理的未来发展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38" r="119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肝病是指发生在肝脏的病变，包括肝炎、肝硬化、肝癌等多种类型。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是一种常见的疾病，其定义是指发生在肝脏的病变。根据不同的病因和病理特点，肝病可以分为多种类型，如病毒性肝炎、酒精性肝炎、脂肪肝、肝硬化和肝癌等。不同类型的肝病具有不同的临床表现和治疗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肝病的症状与体征多种多样，常见的包括乏力、食欲不振、黄疸、肝区疼痛等。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肝病的症状与体征多种多样，常见的包括乏力、食欲不振、黄疸、肝区疼痛等。这些症状可能与肝脏功能受损有关，也可能是其他疾病的表现。在肝病的不同阶段，症状和体征可能会有所不同。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4" r="24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肝病的病因复杂多样，包括病毒感染、药物或毒物损伤、酒精、自身免疫等。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病因复杂多样，常见的包括病毒感染（如乙型肝炎和丙型肝炎）、药物或毒物损伤、酒精、自身免疫等。这些因素可能单独或共同作用导致肝脏损伤和疾病的发生。病理生理方面，肝病时肝脏的结构和功能发生改变，可能导致肝功能不全和多种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肝病内科护理的重要性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通过有效的内科护理，可以减轻肝病患者的疼痛、不适等症状，提高其生活质量。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33" b="14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护理人员对患者提供心理支持和情绪疏导，有助于减轻患者的焦虑、抑郁等情绪问题，提高其生活质量。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为患者提供安全、舒适的生活环境，包括良好的居住条件、饮食调理等，有助于提高患者的生活质量。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优化生活环境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通过定期监测患者的病情变化，及时发现并处理可能出现的问题，预防并发症的发生。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458" b="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保持患者的生活环境清洁卫生，指导患者注意个人卫生，预防感染的发生。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通过合理的药物治疗和护理措施，控制患者的病情发展，预防并发症的发生。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根据患者的具体情况，指导其进行适当的康复锻炼，促进身体功能的恢复。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指导康复锻炼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为患者提供科学合理的饮食搭配，保证其营养需求，促进身体的康复。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帮助患者建立健康的生活方式，包括良好的作息习惯、饮食调理等，有助于促进患者的康复。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建立健康生活方式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肝病内科护理的主要内容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心理护理在肝病内科护理中具有重要作用，可以帮助患者缓解焦虑、抑郁等情绪，提高治疗依从性和生活质量。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包括倾听、沟通、支持、鼓励等，以及必要的心理疏导和认知行为疗法等。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心理护理的实施者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心理护理的实施者通常是专业的医护人员和心理咨询师，他们需要具备相关的专业知识和技能。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https://d.book118.com/345314202131011123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2024-09-27T05:18:16.292</cp:lastPrinted>
  <dcterms:created xsi:type="dcterms:W3CDTF">2024-09-26T21:18:16Z</dcterms:created>
  <dcterms:modified xsi:type="dcterms:W3CDTF">2024-09-26T21:18:18Z</dcterms:modified>
</cp:coreProperties>
</file>