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1E4A9-6673-4E4C-8146-41DD759B0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C83F2-7F36-4C51-8107-FEA83EE85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D79D8-717A-44FA-9A50-6ECADEB7F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2ADF4-3064-4F48-B5BB-2B862B7CD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646E3-6D03-4BA8-824E-7DE7BD64F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390CD6-4371-4C02-B387-C74BE21BE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0BD0BB-9EFE-4B04-9CFD-84A11F092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E1B54-0B3C-4BB5-AD85-3E98E70A0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F63F1-C041-403F-93AE-213D7071D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7F6D4-B8F9-4B7F-ADBF-1A03139EC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BA89B-C406-42B5-A2D3-4DAB1289A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320203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离婚协议书的法律教育与意识提升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法律教育在离婚协议书中的重要性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离婚协议书涉及的主要法律问题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意识提升：如何正确看待和使用离婚协议书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案例分析：成功运用离婚协议书解决争议案例分享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离婚协议书是夫妻双方在自愿离婚的基础上，就财产分割、子女抚养、债权债务等问题达成一致意见，并以书面形式表达的法律文件。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离婚协议书在离婚过程中具有重要的作用，它不仅是双方协商结果的体现，也是法院或婚姻登记机关审查离婚申请的重要依据。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法律效力及约束力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离婚协议书中约定的内容，双方必须遵守和执行，如一方违反协议约定，另一方可依法追究其法律责任。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离婚协议书经双方签字并在婚姻登记机关备案后，即具有法律效力，对双方具有约束力。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离婚协议书的内容通常包括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离婚协议书的格式一般包括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常见内容与格式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双方自愿离婚的意愿表示、财产分割方案、子女抚养及探视安排、债权债务处理等。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标题、双方基本信息、协议正文、签字盖章页等部分。在撰写离婚协议书时，应注意语言规范、表述清晰、逻辑严密，确保协议内容的真实性和合法性。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法律教育在离婚协议书中的重要性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77" r="537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了解离婚协议书的法律效力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明确双方权利义务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增强法律意识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通过法律教育，使当事人明白离婚协议书的法律约束力，以及违反协议可能承担的法律责任。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教育当事人明确自己在离婚协议中的权利和义务，确保协议内容合法、有效。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提高当事人对法律的敬畏和遵守意识，减少因不了解法律而产生的误解和纠纷。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提高当事人法律意识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促进公平公正达成协议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法律教育有助于确保当事人在协商过程中地位平等，避免一方利用优势地位压制另一方。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通过法律教育，引导当事人理性对待离婚协议，以事实为依据，以法律为准绳，达成公平公正的协议。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通过促进公平公正达成协议，有助于维护社会公平正义，减少因离婚协议不公而产生的社会矛盾。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保障双方平等地位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促进理性协商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维护社会公平正义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明确协议内容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降低违约风险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促进和谐解决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预防后续法律纠纷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提高当事人的法律意识有助于降低违约风险，减少因一方违约而引发的法律纠纷。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在发生争议时，通过法律教育引导当事人采取合理合法的方式解决问题，促进和谐解决纠纷。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通过法律教育，使当事人更加明确离婚协议的内容，减少因理解不清而产生的争议。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离婚协议书涉及的主要法律问题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财产分割与债务承担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财产分割原则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离婚协议书应明确双方共同财产的分割原则，如平等分割、按比例分割等，确保财产分割的公平性和合法性。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债务承担方式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协议书中需明确债务的承担方式，包括共同债务和个人债务的区分以及偿还责任的划分。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隐瞒财产和债务的后果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双方应如实申报财产和债务情况，协议书应明确隐瞒财产和债务的法律后果，以保障双方的权益。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离婚协议书应明确子女的抚养权归属，包括子女的生活、教育等费用的承担方式。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子女抚养权归属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协议书中需明确非抚养方对子女的探视权安排，包括探视时间、地点和方式等，以保障子女的身心健康。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探视权安排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在确定抚养权和探视权时，应充分尊重子女的意愿，协议书可以规定听取子女意见的程序和方式。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子女意愿的尊重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子女抚养与探视权安排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https://d.book118.com/345320203200011102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2024-09-11T11:37:55.554</cp:lastPrinted>
  <dcterms:created xsi:type="dcterms:W3CDTF">2024-09-11T03:37:55Z</dcterms:created>
  <dcterms:modified xsi:type="dcterms:W3CDTF">2024-09-11T03:37:57Z</dcterms:modified>
</cp:coreProperties>
</file>