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DAF4A-1B43-46DD-A1FB-81344A43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8824B-CF14-4390-B00F-4B211450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2A690-D227-440E-A4C1-0C44C986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724EA-8ADB-4AA1-9DDD-056C4DE4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2AD316-FD58-4EE2-8DDB-6B652A387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EEF69-F0D9-48EA-B7AE-849E84386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19383-EB1F-4394-9DAD-A1E85EED2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71AD9-A18A-4679-BBD7-27E5F250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7C3AC-4AA2-4E68-A661-D07A0184C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81AE7-A46A-4A64-981C-E486FD7F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A919A-02D3-4E3D-AE63-874E946B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21301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大客户销售团队管理的有效策略与技巧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组建高效的大客户销售团队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制定针对大客户的销售策略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提升大客户销售团队的销售技巧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大客户销售团队管理实践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应对大客户销售团队面临的挑战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大客户销售团队是企业实现销售目标的关键力量，通过有效的管理策略与技巧，可以提升销售业绩，增加企业收入。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大客户是企业的重要资产，通过销售团队的专业服务，可以深化客户关系，提高客户满意度和忠诚度。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加强客户关系管理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029" b="502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93" r="127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销售团队是一个协作性很强的团队，通过有效的管理，可以促进团队成员之间的合作与沟通，提高团队整体效能。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推动团队协同发展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大客户销售团队的特点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大客户销售团队需要具备专业的产品知识、市场洞察力和销售技能，以便为客户提供高质量的解决方案和服务。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服务要求高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大客户往往对服务有更高的要求，销售团队需要提供个性化的服务方案，满足客户的特定需求。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团队协作紧密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大客户销售团队需要跨部门、跨团队的紧密协作，以确保客户需求的及时响应和解决方案的有效实施。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销售周期长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大客户销售往往需要经历较长的销售周期，包括需求调研、方案制定、商务谈判等多个环节，需要销售团队具备耐心和毅力。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组建高效的大客户销售团队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选拔优秀销售人员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专业能力与素质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选拔具有出色沟通能力、良好人际关系和丰富销售经验的销售人员，能够迅速理解客户需求并提供解决方案。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强调团队合作的重要性，选拔具有团队协作精神、愿意分享知识和经验的销售人员。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持续学习与成长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鼓励销售人员持续学习，提升专业技能和行业知识，以适应不断变化的市场环境。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明确团队成员分工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根据销售人员的专长和经验，合理分配客户资源，确保每个成员能够充分发挥自身优势。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建立目标追踪和评估机制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定期评估团队和个人的目标完成情况，及时调整策略或提供必要的支持。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根据企业战略和市场状况，设定明确的销售目标，包括销售额、市场份额等关键指标。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建立明确的团队目标和分工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促进沟通和协作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定期组织团队会议、分享会等活动，促进团队成员之间的沟通和协作，共同解决问题、提升业绩。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建立信任和尊重的文化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鼓励团队成员之间建立信任、尊重彼此的观点和贡献，营造开放、包容的工作氛围。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设立激励机制，表彰优秀业绩和团队合作精神，激发销售人员的积极性和创造力。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营造积极的团队氛围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制定针对大客户的销售策略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与大客户保持密切沟通，倾听他们的声音，关注他们的需求和痛点，确保销售策略与客户需求相匹配。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通过市场调研、数据分析等方式，深入了解大客户的行业趋势、业务需求、采购习惯等，为制定销售策略提供有力支持。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根据大客户的特殊需求，提供定制化的产品或服务方案，以满足客户的个性化需求。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125" r="8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671" r="12671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深入了解大客户需求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针对大客户的具体需求，制定个性化的销售方案，包括产品组合、价格策略、促销活动等。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方案策划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50" r="229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突出自身产品或服务的独特性和优势，与竞争对手形成差异化，提高大客户的购买意愿。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根据市场变化和大客户反馈，及时调整销售方案，确保方案的有效性和适应性。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个性化销售方案的制定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通过优质的产品和服务，以及与大客户的良好沟通，建立起坚实的信任基础。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14" b="981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定期回访大客户，了解他们的使用情况和需求变化，提供持续的关怀和支持。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与大客户共同探讨行业趋势和市场机会，寻求更深层次的合作和发展空间。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与大客户建立长期合作关系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https://d.book118.com/345321301104011103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2024-09-12T14:02:24.376</cp:lastPrinted>
  <dcterms:created xsi:type="dcterms:W3CDTF">2024-09-12T06:02:24Z</dcterms:created>
  <dcterms:modified xsi:type="dcterms:W3CDTF">2024-09-12T06:02:26Z</dcterms:modified>
</cp:coreProperties>
</file>