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6EA1A56-DAA3-4F3E-A784-8932819D3F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3EFB7E9-4359-4455-8158-C0F7B80873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90B1DE8-3273-4DEA-9FDF-26731A81D0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7D667BE-F6AC-426D-A609-E4CCF719BC9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C58A644-A696-4350-959D-7A08F17A2AA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3CA74B0-0046-410A-AFD4-4443DEB95F5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5113A93-7B97-41C1-8A21-8757EA28085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B6F0842-A318-48F6-A065-0EA8F65B03E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DF0B6D5-DD17-41A8-B261-16E9B7C4CDA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9C1D4D3-44B5-4C20-99B4-13422EFE20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2E91F70-EB8F-4854-BDF1-1608AC7A402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4532204023401111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chemeClr val="dk1">
                    <a:alpha val="100000"/>
                  </a:schemeClr>
                </a:solidFill>
                <a:latin typeface="Microsoft Yahei"/>
                <a:ea typeface="Microsoft Yahei"/>
                <a:cs typeface="Microsoft Yahei"/>
              </a:rPr>
              <a:t>提高竞争力弯道超车单招考试培训全攻略</a:t>
            </a:r>
          </a:p>
        </p:txBody>
      </p:sp>
      <p:sp>
        <p:nvSpPr>
          <p:cNvPr id="3" name="TextBox 3"/>
          <p:cNvSpPr txBox="1"/>
          <p:nvPr/>
        </p:nvSpPr>
        <p:spPr>
          <a:xfrm>
            <a:off x="4964250" y="3872880"/>
            <a:ext cx="225795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chemeClr val="dk1">
                    <a:alpha val="100000"/>
                  </a:schemeClr>
                </a:solidFill>
                <a:latin typeface="Microsoft Yahei"/>
                <a:ea typeface="Microsoft Yahei"/>
                <a:cs typeface="Microsoft Yahei"/>
              </a:rPr>
              <a:t>汇报人：XX</a:t>
            </a:r>
          </a:p>
        </p:txBody>
      </p:sp>
      <p:sp>
        <p:nvSpPr>
          <p:cNvPr id="4" name="TextBox 4"/>
          <p:cNvSpPr txBox="1"/>
          <p:nvPr/>
        </p:nvSpPr>
        <p:spPr>
          <a:xfrm>
            <a:off x="4293502" y="4349349"/>
            <a:ext cx="359907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chemeClr val="dk1">
                    <a:alpha val="100000"/>
                  </a:schemeClr>
                </a:solidFill>
                <a:latin typeface="Microsoft Yahei"/>
                <a:ea typeface="Microsoft Yahei"/>
                <a:cs typeface="Microsoft Yahei"/>
              </a:rPr>
              <a:t>2024-01-10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单招考试概述与重要性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核心竞争力提升途径</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弯道超车技巧与方法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培训资源获取与利用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备考期间心理调适指南</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总结回顾与展望未来</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单招考试概述与重要性</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94" r="2394"/>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单招考试是高职院校等高等教育机构为选拔优秀学生而组织的独立招生考试。</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通过单招考试，高等教育机构能够选拔出具有创新精神和实践能力的优秀学生，为国家的经济社会发展培养高素质的技术技能人才。</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单招考试定义及目的</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目的</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招生院校与专业选择</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招生院校</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包括高职院校、高等专科学校、独立学院等。</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专业选择</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涵盖理、工、农、医、文、法、教育、艺术等八大学科门类，考生可根据自身兴趣和职业规划进行选择。</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500" r="125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考生需具备高中毕业或同等学力，并符合相关院校的报考条件。</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报名条件</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一般包括网上报名、现场确认、缴纳考试费用等环节，具体流程以各招生院校发布的官方公告为准。</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报名流程</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报名条件及流程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备考时间</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建议考生提前至少半年开始备考，制定详细的复习计划。</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策略安排</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根据考试大纲和自身实际情况，制定科学合理的备考策略，包括知识点梳理、模拟考试、错题总结等环节。同时，保持良好的作息和心态，注重饮食和锻炼，确保以最佳状态迎接考试。</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0000" r="20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备考时间与策略安排</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核心竞争力提升途径</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88790" y="1727965"/>
            <a:ext cx="2223892" cy="222389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40189" y="425640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构建全面的知识体系</a:t>
            </a:r>
          </a:p>
        </p:txBody>
      </p:sp>
      <p:sp>
        <p:nvSpPr>
          <p:cNvPr id="4" name="TextBox 4"/>
          <p:cNvSpPr txBox="1"/>
          <p:nvPr/>
        </p:nvSpPr>
        <p:spPr>
          <a:xfrm>
            <a:off x="839979" y="4812281"/>
            <a:ext cx="332151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通过系统学习各科知识，形成完整的知识框架，为深入学习和应用打下基础。</a:t>
            </a:r>
          </a:p>
        </p:txBody>
      </p:sp>
      <p:sp>
        <p:nvSpPr>
          <p:cNvPr id="5" name="Freeform 5"/>
          <p:cNvSpPr/>
          <p:nvPr/>
        </p:nvSpPr>
        <p:spPr>
          <a:xfrm>
            <a:off x="1944903" y="2376958"/>
            <a:ext cx="1111666" cy="1111666"/>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905753" y="1727965"/>
            <a:ext cx="2223892" cy="222389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5461866" y="2284078"/>
            <a:ext cx="1111666" cy="1111666"/>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35453" y="425640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提高学习效率</a:t>
            </a:r>
          </a:p>
        </p:txBody>
      </p:sp>
      <p:sp>
        <p:nvSpPr>
          <p:cNvPr id="9" name="TextBox 9"/>
          <p:cNvSpPr txBox="1"/>
          <p:nvPr/>
        </p:nvSpPr>
        <p:spPr>
          <a:xfrm>
            <a:off x="4435243" y="4812281"/>
            <a:ext cx="332151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掌握有效的学习方法和技巧，如主动学习、精读和泛读结合、定期复习等，提高知识吸收和应用能力。</a:t>
            </a:r>
          </a:p>
        </p:txBody>
      </p:sp>
      <p:sp>
        <p:nvSpPr>
          <p:cNvPr id="10" name="AutoShape 10"/>
          <p:cNvSpPr/>
          <p:nvPr/>
        </p:nvSpPr>
        <p:spPr>
          <a:xfrm>
            <a:off x="8695449" y="1727965"/>
            <a:ext cx="2223892" cy="2223892"/>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9368750" y="2352498"/>
            <a:ext cx="902208" cy="926058"/>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7546848" y="425640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拓展学习领域</a:t>
            </a:r>
          </a:p>
        </p:txBody>
      </p:sp>
      <p:sp>
        <p:nvSpPr>
          <p:cNvPr id="13" name="TextBox 13"/>
          <p:cNvSpPr txBox="1"/>
          <p:nvPr/>
        </p:nvSpPr>
        <p:spPr>
          <a:xfrm>
            <a:off x="8146638" y="4812281"/>
            <a:ext cx="332151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广泛涉猎不同领域的知识，培养多元化思维和跨领域解决问题的能力。</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知识储备与学习能力</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通过自我肯定、积极暗示和成功体验等方式，提升自信心和应对挑战的勇气。</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增强自信心</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2500" r="12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培养耐心和毅力</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75" r="1667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提高抗压能力</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0000" r="100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学会面对困难和挫折时保持冷静和乐观，坚持目标并持续努力。</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掌握应对压力的方法和技巧，如情绪调节、时间管理和放松训练等，保持心理健康。</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心理素质与抗压能力</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鼓励自由思考和探索，培养好奇心和求知欲，关注新事物和新趋势。</a:t>
            </a:r>
          </a:p>
        </p:txBody>
      </p:sp>
      <p:pic>
        <p:nvPicPr>
          <p:cNvPr id="5" name="Picture 5"/>
          <p:cNvPicPr>
            <a:picLocks noChangeAspect="1"/>
          </p:cNvPicPr>
          <p:nvPr/>
        </p:nvPicPr>
        <p:blipFill>
          <a:blip r:embed="rId2"/>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22" r="122"/>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t="1147" b="1147"/>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激发创新思维</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学习创新思维方法和工具，如头脑风暴、六顶思考帽等，提高创新能力和水平。</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掌握创新方法</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通过分析和解决实际问题，培养逻辑思维和批判性思维，提高问题解决效率和质量。</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强化问题解决能力</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创新思维与解决问题能力</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9390" b="9390"/>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27" b="2627"/>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团队协作能力培养</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树立团队意识</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认识到团队协作的重要性，积极参与团队活动和交流，增强团队凝聚力。</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提高沟通能力</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学会倾听和表达自己的想法，掌握有效的沟通技巧和方法，促进团队成员之间的理解和合作。</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培养合作精神</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尊重他人、乐于助人和分享资源，积极承担团队责任和义务，为团队的成功做出贡献。</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弯道超车技巧与方法</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分析自身优劣势</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根据自身实际情况，明确各科目的掌握程度和目标分数。</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制定详细复习计划</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将复习内容细化到每天、每周、每月，确保计划的合理性和可行性。</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调整与优化计划</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根据复习进度和反馈，及时调整计划，保持复习的高效性。</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制定个性化复习计划</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运用联想、关联等技巧，将新知识与已有知识相结合，提高记忆效率。</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联想记忆法</a:t>
            </a:r>
          </a:p>
        </p:txBody>
      </p:sp>
      <p:pic>
        <p:nvPicPr>
          <p:cNvPr id="5" name="Picture 5"/>
          <p:cNvPicPr>
            <a:picLocks noChangeAspect="1"/>
          </p:cNvPicPr>
          <p:nvPr/>
        </p:nvPicPr>
        <p:blipFill>
          <a:blip r:embed="rId2"/>
          <a:srcRect l="12500" r="12500"/>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利用思维导图工具，将知识点系统化、可视化，便于理解和记忆。</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思维导图法</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针对薄弱环节进行有针对性的练习，通过反复训练达到熟练掌握。</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刻意练习法</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高效记忆与学习方法分享</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真题训练</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研究历年真题，掌握考试命题规律和趋势，提高应试能力。</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分析总结</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对模拟测试和真题训练的结果进行分析总结，找出自己的不足之处，及时调整复习策略。</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模拟测试</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参加模拟考试，了解自己的实际水平和考试流程，为正式考试做好准备。</a:t>
            </a:r>
          </a:p>
        </p:txBody>
      </p:sp>
      <p:pic>
        <p:nvPicPr>
          <p:cNvPr id="10" name="Picture 10"/>
          <p:cNvPicPr>
            <a:picLocks noChangeAspect="1"/>
          </p:cNvPicPr>
          <p:nvPr/>
        </p:nvPicPr>
        <p:blipFill>
          <a:blip r:embed="rId2"/>
          <a:srcRect l="16875" r="16875"/>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模拟测试与真题训练</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https://d.book118.com/345322040234011110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91</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2024-09-16T02:18:38.707</cp:lastPrinted>
  <dcterms:created xsi:type="dcterms:W3CDTF">2024-09-15T18:18:38Z</dcterms:created>
  <dcterms:modified xsi:type="dcterms:W3CDTF">2024-09-15T18:18:40Z</dcterms:modified>
</cp:coreProperties>
</file>