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4C1E7B-B2D2-4655-ACDE-4F3D43B4D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E1978-74A6-4673-AB01-89736CA05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5C5C24-9424-4B33-8549-B3AFEB184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9E14C5-D333-4DCB-A69F-2EDB2BABA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8A78C6-4D6C-461A-B158-ED3216F4AE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3E21B2-9148-45EE-8577-3A991A153E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7D39F4-8DF8-48B3-84F1-C8A8028263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B15500-4A6B-458B-AEC9-E29BBF5369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F73C6-1851-40D6-9990-7B5047CFC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E709F-2DBB-42BB-A62A-078737329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AC511-F6EF-48B5-92CE-78E537C5E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240122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企业管理模式发展研究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国内外企业管理模式比较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企业管理模式发展趋势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企业管理模式发展策略与建议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5" r="2350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全球化背景下的挑战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随着全球化的深入发展，企业面临的市场竞争日益激烈，传统的管理模式已难以适应新的市场环境，需要探索新的管理模式以提高竞争力。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管理理论与实践的发展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近年来，企业管理理论不断创新，新的管理方法和工具层出不穷，为企业提供了更多的选择和发展空间。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通过对企业管理模式发展进行深入研究，可以为企业提供更有效的管理方法和工具，推动企业实现可持续发展，同时也有助于完善企业管理理论体系。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本研究旨在通过对企业管理模式发展历程的梳理和分析，总结各种管理模式的优缺点及适用条件，为企业选择适合自身发展的管理模式提供参考。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文献综述、案例分析、问卷调查等方法，对企业管理模式进行深入研究。其中，文献综述主要用于梳理相关理论和研究成果；案例分析用于探讨各种管理模式的实践效果；问卷调查用于了解企业对不同管理模式的认知和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企业管理模式概述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企业管理模式是指企业为实现经营目标而建立的组织结构和运营方式，包括企业的组织结构、管理流程、决策机制、资源配置等方面。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企业管理模式反映了企业的文化和战略，是企业核心竞争力的重要组成部分。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企业管理模式的定义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反映企业文化和战略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组织结构和运营方式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企业管理模式是一个系统性的概念，涉及到企业的各个方面和层面。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系统性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独特性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892" r="138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企业管理模式随着企业内外部环境的变化而不断调整和优化。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每个企业的管理模式都有其独特性，反映了企业的个性和特色。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企业管理模式的特点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可分为战略管理、中层管理和基层管理三个层次。</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按照管理层次划分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可分为集权式管理、分权式管理和混合式管理三种类型。</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按照管理方式划分</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可分为制造业管理模式、服务业管理模式、金融业管理模式等。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按照行业特点划分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企业管理模式的分类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国内外企业管理模式比较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重视个人能力和市场竞争，强调创新和效率，注重企业短期利益。</a:t>
            </a:r>
          </a:p>
        </p:txBody>
      </p:sp>
      <p:pic>
        <p:nvPicPr>
          <p:cNvPr id="5" name="Picture 5"/>
          <p:cNvPicPr>
            <a:picLocks noChangeAspect="1"/>
          </p:cNvPicPr>
          <p:nvPr/>
        </p:nvPicPr>
        <p:blipFill>
          <a:blip r:embed="rId2"/>
          <a:srcRect l="13208" r="132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24" r="1252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美国企业管理模式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注重团队合作和长期规划，强调企业文化和员工忠诚度，关注企业长期发展。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日本企业管理模式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重视社会责任和员工福利，强调企业社会形象和可持续发展。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欧洲企业管理模式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国外企业管理模式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传统企业管理模式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以家族式或集权式管理为主，注重人情关系和经验传承，缺乏科学管理和创新。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现代企业管理模式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引进西方先进管理理念和方法，注重科学决策和流程管理，强调员工参与和激励机制。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64" r="2156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国内企业管理模式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297" r="1429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国外企业注重创新和效率，国内企业逐渐由传统向现代管理转变。</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管理理念差异</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国外企业组织结构灵活多变，国内企业组织结构相对固定。</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组织结构差异</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国外企业重视员工激励和培训，国内企业逐渐关注员工福利和职业发展。</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人力资源管理差异</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国外企业文化多元化，注重企业社会责任；国内企业文化逐渐由家族式向现代化转变。</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企业文化差异</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国内外企业管理模式比较分析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https://d.book118.com/345324012213011100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2024-09-08T12:41:24.814</cp:lastPrinted>
  <dcterms:created xsi:type="dcterms:W3CDTF">2024-09-08T04:41:24Z</dcterms:created>
  <dcterms:modified xsi:type="dcterms:W3CDTF">2024-09-08T04:41:26Z</dcterms:modified>
</cp:coreProperties>
</file>