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9CDC4-55E0-4ED0-A820-24DB66701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C1AF69-550B-4827-8131-C29D30835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744412-E8B5-4534-A2AC-7F0259BAB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DA48AF-558B-48DB-B200-03FAC3E46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F75B80-E02C-400F-8808-896012E24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E9D6FC-962F-4BFE-BD08-82E084908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B06D57-2742-4A51-A0E6-DC0B4CBA9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B2D6F6-95E5-48D2-9D59-3622949133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822DA3-942F-4BF9-A3A9-35108828B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CAF794-C64F-4AB6-B8C4-B8CB6063D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C2F8DB-8D22-4191-BA38-B84FA547F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532403110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2023-2028年硝酸铁行业竞争格局及“十四五”企业投资战略研究报告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2023-2028年硝酸铁行业竞争格局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“十四五”期间硝酸铁企业投资战略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企业投资策略建议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硝酸铁行业定义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硝酸铁行业是指生产和销售硝酸铁产品的企业集合，主要产品包括硝酸铁晶体、硝酸铁溶液等，广泛应用于电镀、电子、医药、环保等领域。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硝酸铁是一种无机盐，常温下为深绿色晶体或黄棕色溶液，具有强氧化性和腐蚀性，易溶于水。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硝酸铁行业在20世纪初开始起步，最初的产品主要用于电镀行业，随着工业的发展，硝酸铁需求逐渐增加。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快速发展期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进入21世纪后，随着电子、医药、环保等领域的快速发展，硝酸铁行业进入快速发展期，市场规模不断扩大。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竞争加剧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近年来，随着硝酸铁产能的快速扩张和市场竞争的加剧，硝酸铁行业开始出现产能过剩和价格战的情况。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硝酸铁行业发展历程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主要包括原材料供应商和设备制造商，如硝酸、铁粉、硫酸等原材料供应商，以及反应釜、离心机等设备制造商。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上游产业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指硝酸铁生产商，主要产品包括硝酸铁晶体、硝酸铁溶液等。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中游产业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主要包括电镀、电子、医药、环保等领域，对硝酸铁的需求较大。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下游产业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硝酸铁行业产业链结构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2023-2028年硝酸铁行业竞争格局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国内外主要竞争对手分析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江苏某化工有限公司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该公司是国内硝酸铁行业的领军企业，拥有先进的生产技术和设备，市场份额较大。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山东某化工有限公司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该公司注重技术创新和产品质量，具有较强的市场竞争力。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浙江某化工有限公司：该公司以高品质的产品和良好的售后服务赢得了客户的信任。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0036" b="10036"/>
          <a:stretch>
            <a:fillRect/>
          </a:stretch>
        </p:blipFill>
        <p:spPr>
          <a:xfrm>
            <a:off x="763829" y="2145985"/>
            <a:ext cx="4887637" cy="2739226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国内外主要竞争对手分析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美国某化工公司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该公司注重研发创新，拥有多项专利技术，产品在北美市场占有较大份额。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日本某化工株式会社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该公司在硝酸铁生产工艺方面具有独特的技术优势，产品在亚洲市场具有一定的影响力。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德国某化工集团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该集团在硝酸铁领域拥有多年的生产经验和技术积累，产品在国际市场上具有较高的知名度和竞争力。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国内外主要竞争对手分析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目前，国内硝酸铁市场主要由几家大型企业主导，其中江苏某化工有限公司占据了最大的市场份额。其他企业如山东某化工有限公司、浙江某化工有限公司等也有一定的市场份额。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市场份额分布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各家企业在产品品质、价格、服务等方面存在一定的差异。高品质、低价格的产品和服务更容易获得市场的认可和客户的信任。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产品差异化程度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资金壁垒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硝酸铁行业的投资规模较大，新进入企业需要具备较强的资金实力来应对资金压力。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品牌壁垒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在硝酸铁市场中，知名品牌的产品更容易获得客户的信任和认可，新进入企业需要花费更多的时间和资源来建立品牌形象。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技术壁垒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硝酸铁生产工艺涉及到的技术和设备较为复杂，新进入企业需要具备较高的技术水平和生产经验。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行业壁垒分析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“十四五”期间硝酸铁企业投资战略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宏观经济环境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分析国内外宏观经济形势，包括经济增长、通货膨胀、货币政策等，评估其对硝酸铁行业的影响。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研究国家及地方政策对硝酸铁行业的支持力度和限制措施，预测政策走向。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技术环境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分析硝酸铁生产技术的创新和进步，以及新技术对行业发展的推动作用。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投资环境分析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投资机会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研究市场需求、竞争格局、产品差异化等因素，挖掘硝酸铁行业的投资机会。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分析可能影响硝酸铁行业的风险因素，如原材料供应、价格波动、环保要求等，并提出应对措施。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投资机会与风险分析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根据企业自身特点和市场状况，确定企业在硝酸铁行业中的市场定位。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制定产品研发和创新计划，提高产品附加值和市场竞争力。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制定适合硝酸铁市场的营销策略，包括定价、渠道、促销等。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合作与联盟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寻求与其他企业的合作与联盟，实现资源共享和优势互补。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投资战略规划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企业投资策略建议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https://d.book118.com/345324031102011044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2024-09-06T13:41:22.937</cp:lastPrinted>
  <dcterms:created xsi:type="dcterms:W3CDTF">2024-09-06T05:41:22Z</dcterms:created>
  <dcterms:modified xsi:type="dcterms:W3CDTF">2024-09-06T05:41:25Z</dcterms:modified>
</cp:coreProperties>
</file>