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044CF-719F-4D96-9F80-5EB6FA392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A319B-43DA-42E1-B52C-BFC64D47C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909C4-64BE-4049-AA85-F37E9EEBD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02B7B-6029-4B70-AE44-5DD23568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D6E512-2229-47DA-AE91-89835B49C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6D48D-27A0-4E5B-AE2F-A7F9A3F7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9F7FE-DAFC-4A3C-BB63-B07F4FB8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B6B19-5359-4B4B-90AE-1EDFA717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2399D-E4BE-49FE-817A-253E12129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3D323-AE55-406A-81D5-70BE30622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9D000-C9F8-4290-A5F3-055462C33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3003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就业形式分析\n## 1.护理行业现状及发展趋势\n### 1.1全球护理行业发展概述\n### 1.2中国护理行业发展现状\n### 1.3护理行业未来发展趋势\n## 2.护理岗位需求分析\n### 2.1医疗机构护理岗位需求\n### 2.2社区护理岗位需求\n### 2.3养老院护理岗位需求\n## 3.护理人才供给分析\n### 3.1护理专业毕业生数量及质量\n### 3.2护理人才职业发展规划\n### 3.3护理人才培训及继续教育\n## 4.护理就业形式面临的挑战\n### 4.1护理人才供需矛盾\n### 4.2护理岗位工作压力及职业风险\n### 4.3护理人才流动性及职业发展受限\n## 5.护理就业形式应对措施\n### 5.1提高护理人才培养质量\n### 5.2拓宽护理就业领域及渠道\n### 5.3完善护理人才激励机制及政策支持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护理就业形式分析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护理行业现状及发展趋势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加剧，护理需求增加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发病率上升，护理需求扩大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技术进步，护理服务内容多样化</a:t>
                </a:r>
                <a:endParaRPr/>
              </a:p>
            </p:txBody>
          </p:sp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全球护理行业规模持续扩大</a:t>
                </a:r>
                <a:endParaRPr/>
              </a:p>
            </p:txBody>
          </p:sp>
        </p:grpSp>
        <p:grpSp>
          <p:nvGrpSpPr>
            <p:cNvPr id="16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逐渐成为主流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模式逐渐普及</a:t>
                </a:r>
                <a:endParaRPr/>
              </a:p>
            </p:txBody>
          </p:sp>
          <p:sp>
            <p:nvSpPr>
              <p:cNvPr id="17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护理服务模式不断创新</a:t>
                </a:r>
                <a:endParaRPr/>
              </a:p>
            </p:txBody>
          </p:sp>
          <p:sp>
            <p:nvSpPr>
              <p:cNvPr id="17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加大，提高护理服务可及性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社会资本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进入护理行业，推动行业发展</a:t>
                </a:r>
                <a:endParaRPr/>
              </a:p>
            </p:txBody>
          </p:sp>
          <p:sp>
            <p:nvSpPr>
              <p:cNvPr id="17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全球护理行业投入不断增加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全球护理行业发展概述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中国护理行业规模迅速扩大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加剧，护理需求增加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医疗服务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市场规模扩大，护理服务需求增加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政策扶持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力度加大，护理行业发展环境优化</a:t>
                </a:r>
                <a:endParaRPr/>
              </a:p>
            </p:txBody>
          </p:sp>
          <p:sp>
            <p:nvSpPr>
              <p:cNvPr id="18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中国护理服务模式多样化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为主要服务模式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得到快速发展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逐渐成为主流</a:t>
                </a:r>
                <a:endParaRPr/>
              </a:p>
            </p:txBody>
          </p:sp>
          <p:sp>
            <p:nvSpPr>
              <p:cNvPr id="18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中国护理行业人才短缺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供需矛盾突出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流动性大，职业发展受限</a:t>
                </a:r>
                <a:endParaRPr/>
              </a:p>
            </p:txBody>
          </p:sp>
          <p:sp>
            <p:nvSpPr>
              <p:cNvPr id="19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中国护理行业发展现状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护理行业规模将继续扩大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加剧，护理需求增加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发病率上升，护理需求扩大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技术进步，护理服务内容多样化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护理服务模式将不断创新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逐渐成为主流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得到快速发展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互联网+护理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模式逐渐普及</a:t>
                </a:r>
                <a:endParaRPr/>
              </a:p>
            </p:txBody>
          </p:sp>
        </p:grpSp>
        <p:grpSp>
          <p:nvGrpSpPr>
            <p:cNvPr id="20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护理行业投入将继续增加</a:t>
                </a:r>
                <a:endParaRPr/>
              </a:p>
            </p:txBody>
          </p:sp>
          <p:sp>
            <p:nvSpPr>
              <p:cNvPr id="2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加大，提高护理服务可及性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社会资本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进入护理行业，推动行业发展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护理岗位需求分析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医院护理岗位需求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岗位需求大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岗位需求突出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基层医疗机构护理岗位需求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社区卫生服务中心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乡镇卫生院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护理岗位需求扩大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村卫生室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护理岗位需求逐渐显现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医疗机构护理岗位需求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社区护理岗位需求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社区护理岗位需求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岗位需求大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岗位需求增加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岗位需求突出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社区护理服务需求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残疾人护理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需求逐渐显现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养老院护理岗位需求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岗位需求大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岗位需求突出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养老院护理服务需求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需求逐渐显现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养老院护理岗位需求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护理人才供给分析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护理专业毕业生数量及质量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护理专业毕业生数量增加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护理院校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增多，毕业生数量增加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招生规模扩大，毕业生数量增加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护理专业毕业生质量参差不齐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分布不均，影响毕业生质量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不足，影响毕业生实践能力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https://d.book118.com/345330033010011110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护理就业形式分析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2024-09-15T02:36:28.709</cp:lastPrinted>
  <dcterms:created xsi:type="dcterms:W3CDTF">2024-09-14T18:36:28Z</dcterms:created>
  <dcterms:modified xsi:type="dcterms:W3CDTF">2024-09-14T18:36:30Z</dcterms:modified>
</cp:coreProperties>
</file>