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4BA555-FEFC-4763-8F52-747936402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DC2C53-300E-40B3-92E0-298C29475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A69318-6F35-48F6-B2BE-8CE216E6B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8C3640-FD3E-4D5C-811E-09AEB198D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61A4DF-FB95-4648-AEA3-8169645EC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F59CE9-B16B-463A-B68A-51898014C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B88172-F8C6-4A77-B446-FBE3E81BD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C13307-6B94-40F5-8E49-FCA8008FC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7AB990-4476-4AAC-A647-842B3AAAD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19299D-C1C9-4E3A-83FA-9CE3474EC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437961-DAA0-4EF7-817E-8B4BE9CA1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33034230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线上家政保姆用户行为及需求研究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家政保姆服务需求分析
 线上家政保姆用户画像
 用户行为模式研究
 用户满意度评价体系
 影响用户满意度的关键因素
 用户需求与服务质量差距
 线上家政保姆服务创新建议
 线上家政保姆市场发展趋势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家政保姆服务需求分析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线上家政保姆用户行为及需求研究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家政保姆服务需求分析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用户对家政保姆服务的需求类型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日常家务保姆服务：这是最基本的家政保姆服务，包括洗衣、做饭、打扫卫生等。这种服务需求量大，对保姆的技能要求相对较低。</a:t>
            </a:r>
          </a:p>
          <a:p>
            <a:r>
              <a:t>2. 育儿保姆服务：育儿保姆服务是指照顾儿童的保姆服务，包括接送孩子上下学、辅导作业、照顾孩子的饮食起居等。这种服务需求量也在不断增长，对保姆的技能和素质要求较高。</a:t>
            </a:r>
          </a:p>
          <a:p>
            <a:r>
              <a:t>3. 老人护理保姆服务：老人护理保姆服务是指照顾老人的保姆服务，包括帮助老人洗澡、穿衣、吃饭、上厕所等。随着老龄化社会的到来，这种服务需求量也在不断增加。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用户对家政保姆服务的要求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技能熟练：用户对家政保姆的服务技能要求比较高，希望保姆能够熟练地完成各种家务活，同时还希望她们能够掌握一定的育儿知识和护理技能。</a:t>
            </a:r>
          </a:p>
          <a:p>
            <a:r>
              <a:t>2. 诚实可靠：用户对家政保姆的诚实可靠性比较看重，希望保姆能够诚实守信，不会偷窃或损毁雇主的财物。</a:t>
            </a:r>
          </a:p>
          <a:p>
            <a:r>
              <a:t>3. 认真负责：用户希望家政保姆能够认真负责地对待自己的工作，能够按时完成雇主交代的任务，并且能够对自己的工作质量负责。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家政保姆服务需求分析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价格敏感性较高：用户对家政保姆服务的价格比较敏感，希望能够以合理的价格享受优质的服务。</a:t>
            </a:r>
          </a:p>
          <a:p>
            <a:r>
              <a:t>2. 愿意为优质服务支付更高的费用：虽然用户对价格比较敏感，但他们也愿意为优质的服务支付更高的费用。如果保姆能够提供超出预期的服务，用户就会愿意支付更高的费用。</a:t>
            </a:r>
          </a:p>
          <a:p>
            <a:r>
              <a:t>3. 愿意通过价格比较来选择服务商：用户在选择家政保姆服务商时，通常会通过价格比较来进行选择。他们会比较不同服务商的服务价格，然后选择性价比最高的服务商。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用户对家政保姆服务的价格敏感度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线上家政保姆用户画像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线上家政保姆用户行为及需求研究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线上家政保姆用户画像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年龄与性别分布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线上家政保姆用户以中青年女性为主，占比超过70%。</a:t>
            </a:r>
          </a:p>
          <a:p>
            <a:r>
              <a:t>2. 30-45岁年龄段的用户是主力军，占比超过50%。</a:t>
            </a:r>
          </a:p>
          <a:p>
            <a:r>
              <a:t>3. 男性用户比例较小，但近年来有逐渐增多的趋势。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职业与收入水平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线上家政保姆用户职业分布广泛，白领、公务员、企业管理者等群体占比较高。</a:t>
            </a:r>
          </a:p>
          <a:p>
            <a:r>
              <a:t>2. 用户收入水平总体较高，月收入在5000元以上占比超过60%。</a:t>
            </a:r>
          </a:p>
          <a:p>
            <a:r>
              <a:t>3. 高收入用户对家政保姆服务的需求更为旺盛，且更愿意支付更高的费用。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线上家政保姆用户画像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家政服务需求类型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日常保洁、洗衣做饭等基础家政服务是用户最常见的需求。</a:t>
            </a:r>
          </a:p>
          <a:p>
            <a:r>
              <a:t>2. 育儿嫂、月嫂等与儿童和老人相关的家政服务需求也在不断增长。</a:t>
            </a:r>
          </a:p>
          <a:p>
            <a:r>
              <a:t>3. 部分用户对宠物护理、住家保姆等特殊家政服务也有需求。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服务质量要求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用户对家政保姆的服务质量要求普遍较高，注重保姆的专业素养和工作态度。</a:t>
            </a:r>
          </a:p>
          <a:p>
            <a:r>
              <a:t>2. 保姆的细心、耐心、责任心等个人品质也是用户关注的重点。</a:t>
            </a:r>
          </a:p>
          <a:p>
            <a:r>
              <a:t>3. 用户对家政保姆的健康状况和背景调查也有一定的要求。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线上家政保姆用户画像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服务价格敏感度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用户对家政保姆服务的价格敏感度普遍较高，性价比是用户选择平台和保姆的重要考虑因素。</a:t>
            </a:r>
          </a:p>
          <a:p>
            <a:r>
              <a:t>2. 部分用户愿意为优质的服务支付更高的费用，但价格过高也会影响用户的选择。</a:t>
            </a:r>
          </a:p>
          <a:p>
            <a:r>
              <a:t>3. 用户对家政保姆服务的价格有一定的弹性，在一定范围内可以接受价格的波动。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用户满意度与忠诚度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用户对家政保姆服务满意度总体较高，多数用户表示满意或非常满意。</a:t>
            </a:r>
          </a:p>
          <a:p>
            <a:r>
              <a:t>2. 用户满意度与保姆的服务质量、平台的服务态度等因素密切相关。</a:t>
            </a:r>
          </a:p>
          <a:p>
            <a:r>
              <a:t>3. 用户满意度较高的用户更愿意再次使用平台的服务，并向亲朋好友推荐。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用户行为模式研究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线上家政保姆用户行为及需求研究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用户行为模式研究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独生子女政策导致家庭规模缩小，老人与子女之间距离加大，对家政保姆需求增加。</a:t>
            </a:r>
          </a:p>
          <a:p>
            <a:r>
              <a:t>2. 女性就业率提高，工作时间加长，对家政保姆需求增加。</a:t>
            </a:r>
          </a:p>
          <a:p>
            <a:r>
              <a:t>3. 老龄化社会到来，老年人护理需求增加，对家政保姆需求增加。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经济发展水平对家政保姆需求的影响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经济发展水平提高，居民收入增加，对家政保姆需求增加。</a:t>
            </a:r>
          </a:p>
          <a:p>
            <a:r>
              <a:t>2. 经济发展水平提高，城市化进程加快，人口流动性加大，对家政保姆需求增加。</a:t>
            </a:r>
          </a:p>
          <a:p>
            <a:r>
              <a:t>3. 经济发展水平提高，科技进步，家政保姆行业发展迅速，对家政保姆需求增加。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家庭结构变化对家政保姆需求的影响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用户行为模式研究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用户属性对家政保姆需求的影响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用户年龄：老年人对家政保姆需求更大，年轻人对家政保姆需求较小。</a:t>
            </a:r>
          </a:p>
          <a:p>
            <a:r>
              <a:t>2. 用户性别：女性对家政保姆需求更大，男性对家政保姆需求较小。</a:t>
            </a:r>
          </a:p>
          <a:p>
            <a:r>
              <a:t>3. 用户收入：高收入用户对家政保姆需求更大，低收入用户对家政保姆需求较小。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用户心理对家政保姆需求的影响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用户对家政保姆的信任度：用户对家政保姆信任度高，对家政保姆需求大；用户对家政保姆信任度低，对家政保姆需求小。</a:t>
            </a:r>
          </a:p>
          <a:p>
            <a:r>
              <a:t>2. 用户对家政保姆的服务质量要求：用户对家政保姆的服务质量要求高，对家政保姆需求大；用户对家政保姆的服务质量要求低，对家政保姆需求小。</a:t>
            </a:r>
          </a:p>
          <a:p>
            <a:r>
              <a:t>3. 用户对家政保姆的期望值：用户对家政保姆的期望值高，对家政保姆需求大；用户对家政保姆的期望值低，对家政保姆需求小。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用户行为模式研究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用户评价对家政保姆需求的影响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用户对家政保姆的评价正面，对家政保姆需求大；用户对家政保姆的评价负面，对家政保姆需求小。</a:t>
            </a:r>
          </a:p>
          <a:p>
            <a:r>
              <a:t>2. 用户对家政保姆的评价数量多，对家政保姆需求大；用户对家政保姆的评价数量少，对家政保姆需求小。</a:t>
            </a:r>
          </a:p>
          <a:p>
            <a:r>
              <a:t>3. 用户对家政保姆的评价内容详细，对家政保姆需求大；用户对家政保姆的评价内容简单，对家政保姆需求小。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用户需求变化对家政保姆服务的影响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用户需求从单一化向多元化转变，对家政保姆服务的多样性提出了更高的要求。</a:t>
            </a:r>
          </a:p>
          <a:p>
            <a:r>
              <a:t>2. 用户需求从低端向高端转变，对家政保姆服务质量提出了更高的要求。</a:t>
            </a:r>
          </a:p>
          <a:p>
            <a:r>
              <a:t>3. 用户需求从线下向线上转变，对家政保姆服务平台建设提出了更高的要求。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用户满意度评价体系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线上家政保姆用户行为及需求研究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用户满意度评价体系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用户满意度评价体系的内容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服务质量：</a:t>
            </a:r>
          </a:p>
          <a:p>
            <a:r>
              <a:t>  - 家政保姆提供的保洁、烹饪、护理等服务的质量</a:t>
            </a:r>
          </a:p>
          <a:p>
            <a:r>
              <a:t>  - 是否能满足甚至超越用户需求，是否达到服务协议标准</a:t>
            </a:r>
          </a:p>
          <a:p>
            <a:r>
              <a:t>  - 有无出现服务缺失、服务不达标等问题</a:t>
            </a:r>
          </a:p>
          <a:p>
            <a:r>
              <a:t>2. 服务态度：</a:t>
            </a:r>
          </a:p>
          <a:p>
            <a:r>
              <a:t>  - 家政保姆的服务态度、友善度、耐心程度等</a:t>
            </a:r>
          </a:p>
          <a:p>
            <a:r>
              <a:t>  - 是否能够与用户友好沟通，是否能够理解并满足用户的需求</a:t>
            </a:r>
          </a:p>
          <a:p>
            <a:r>
              <a:t>  - 有无出现态度粗鲁、服务冷漠等问题</a:t>
            </a:r>
          </a:p>
          <a:p>
            <a:r>
              <a:t>3. 专业技能：</a:t>
            </a:r>
          </a:p>
          <a:p>
            <a:r>
              <a:t>  - 家政保姆的专业技能水平、专业知识储备等</a:t>
            </a:r>
          </a:p>
          <a:p>
            <a:r>
              <a:t>  - 是否能够熟练掌握各种家政保姆的技能，是否能够解决用户遇到的各种家政问题</a:t>
            </a:r>
          </a:p>
          <a:p>
            <a:r>
              <a:t>  - 有无出现技能不足、经验缺乏等问题</a:t>
            </a:r>
          </a:p>
          <a:p>
            <a:r>
              <a:t>4. 信任度：</a:t>
            </a:r>
          </a:p>
          <a:p>
            <a:r>
              <a:t>  - 用户对家政保姆的信任程度、安全感等</a:t>
            </a:r>
          </a:p>
          <a:p>
            <a:r>
              <a:t>  - 是否能够放心将家庭交给家政保姆打理，是否能够相信家政保姆的为人</a:t>
            </a:r>
          </a:p>
          <a:p>
            <a:r>
              <a:t>  - 有无出现信任缺失、安全隐患等问题</a:t>
            </a:r>
          </a:p>
          <a:p>
            <a:r>
              <a:t>5. 价格合理性：</a:t>
            </a:r>
          </a:p>
          <a:p>
            <a:r>
              <a:t>  - 家政保姆的服务价格的合理性、性价比等</a:t>
            </a:r>
          </a:p>
          <a:p>
            <a:r>
              <a:t>  - 是否能够与市场平均价格持平，是否能够与服务质量相匹配</a:t>
            </a:r>
          </a:p>
          <a:p>
            <a:r>
              <a:t>  - 有无出现价格虚高、服务质量差等问题</a:t>
            </a:r>
          </a:p>
          <a:p>
            <a:r>
              <a:t>6. 平台服务：</a:t>
            </a:r>
          </a:p>
          <a:p>
            <a:r>
              <a:t>  - 家政保姆服务平台的服务质量、服务效率等</a:t>
            </a:r>
          </a:p>
          <a:p>
            <a:r>
              <a:t>  - 是否能够及时响应用户需求，是否能够妥善处理用户投诉</a:t>
            </a:r>
          </a:p>
          <a:p>
            <a:r>
              <a:t>  - 有无出现服务不及时、处理不当等问题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影响用户满意度的关键因素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线上家政保姆用户行为及需求研究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https://d.book118.com/345330342300011123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家政保姆服务需求分析</vt:lpstr>
      <vt:lpstr> 家政保姆服务需求分析</vt:lpstr>
      <vt:lpstr> 家政保姆服务需求分析</vt:lpstr>
      <vt:lpstr> 线上家政保姆用户画像</vt:lpstr>
      <vt:lpstr> 线上家政保姆用户画像</vt:lpstr>
      <vt:lpstr> 线上家政保姆用户画像</vt:lpstr>
      <vt:lpstr> 线上家政保姆用户画像</vt:lpstr>
      <vt:lpstr> 用户行为模式研究</vt:lpstr>
      <vt:lpstr> 用户行为模式研究</vt:lpstr>
      <vt:lpstr> 用户行为模式研究</vt:lpstr>
      <vt:lpstr> 用户行为模式研究</vt:lpstr>
      <vt:lpstr> 用户满意度评价体系</vt:lpstr>
      <vt:lpstr> 用户满意度评价体系</vt:lpstr>
      <vt:lpstr> 影响用户满意度的关键因素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2024-09-27T17:26:47.511</cp:lastPrinted>
  <dcterms:created xsi:type="dcterms:W3CDTF">2024-09-27T09:26:47Z</dcterms:created>
  <dcterms:modified xsi:type="dcterms:W3CDTF">2024-09-27T09:26:49Z</dcterms:modified>
</cp:coreProperties>
</file>