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2230E6-755E-4665-BCD1-D6B458D64D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ED03D4-29A0-4FA2-954A-77B8185DB8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4EB7FD-2C57-42EB-B49A-D05FC4E60D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E74D1B-A8BB-434E-8278-000FA8C9D8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4F5E992-76B6-42FD-B47E-5105C91D54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0C52FC1-8D79-4CA8-9801-1020139DEB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756331A-556D-429A-83E4-B98EDDEAA5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F006EF-4C9F-402B-AAB3-1BDE0AFB57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3EE9F8-00C2-4AC2-9DB2-03FC046A0B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F866B6-145B-41EE-A68D-D7A56453D6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85E19B-6CB3-4D7F-B9CC-D1650A02E3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5331242230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优化班组组织调整促进工作连贯性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2024-01-31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优化班组组织调整背景与意义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班组组织结构调整方案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工作流程优化措施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培训与提升计划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激励与约束机制设计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实施效果评估与持续改进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优化班组组织调整背景与意义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随着企业规模扩大和业务量增加，原有班组组织形式已无法满足高效、灵活的生产需求。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企业发展需求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市场竞争加剧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员工队伍变化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5000" r="25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为应对激烈的市场竞争，企业需要提升内部管理水平，优化班组组织成为重要举措。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员工队伍年轻化、知识化趋势明显，对班组管理和工作方式提出新的要求。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部分班组设置过大或过小，导致管理效率低下，工作难以协调。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班组设置不合理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班组之间工作流程不够明确，存在重复、交叉等现象，影响工作效率。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工作流程不畅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部分员工技能与岗位要求不匹配，导致工作难以顺利开展。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员工技能不匹配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现状分析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提高管理效率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促进工作连贯性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提升员工技能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增强企业竞争力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优化目标与意义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21810" r="21810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21810" r="21810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通过优化班组组织，实现管理层级扁平化，提高管理效率。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明确各班组工作职责和流程，加强班组之间的沟通与协作，促进工作连贯性。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根据岗位要求和员工实际情况，合理安排员工培训和技能提升计划，提高员工整体素质。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优化班组组织有助于企业提升内部管理水平，增强市场竞争力。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班组组织结构调整方案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职能梳理与定位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明确班组核心职能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根据企业战略目标和业务需求，确定班组在生产、质量、成本、交期等方面的核心职能。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梳理班组业务流程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对班组承担的业务流程进行全面梳理，识别关键业务环节和潜在风险点。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定位班组角色与责任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根据业务流程梳理结果，明确班组在企业组织架构中的角色和责任，确保工作顺畅进行。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对班组现有岗位设置进行全面分析，评估岗位设置的合理性、有效性和员工满意度。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分析现有岗位设置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根据业务需求和员工能力，对岗位体系进行优化，合并、撤销或新增岗位，确保岗位设置符合实际工作需要。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优化岗位体系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针对每个岗位，制定详细的岗位职责说明书，明确岗位职责、权限和工作标准，确保员工能够清楚了解自己的工作要求。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明确岗位职责与权限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岗位设置与优化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对现有员工进行全面评估，了解员工的能力、绩效和职业发展需求。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评估员工能力与绩效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根据评估结果和业务需求，制定人员调整方案，包括晋升、降职、调岗、离职等，确保人员配置符合班组工作需要。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制定人员调整方案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针对员工的能力提升和职业发展需求，制定培训计划，加强员工培训；同时，建立有效的激励机制，激发员工的工作积极性和创造力。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加强培训与激励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人员配置与调整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工作流程优化措施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全面审视现有班组工作流程，识别冗余、低效环节，为优化奠定基础。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现有流程分析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基于分析结果，对工作流程进行重新设计，确保各环节紧密衔接，提高工作效率。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流程再造设计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9995" r="1999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明确流程中的关键节点，制定针对性控制措施，保障流程顺畅运行。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关键节点控制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流程梳理与再造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信息沟通与共享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加强班组内部信息沟通与共享，及时传递工作进展和问题，提高决策效率。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任务分配与协同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优化任务分配机制，确保各成员明确职责，实现协同高效工作。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资源配置与利用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合理配置和利用班组资源，包括人力、物力等，确保工作顺利进行。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1875" r="218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关键环节优化举措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https://d.book118.com/345331242230011112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2024-09-19T03:58:13.731</cp:lastPrinted>
  <dcterms:created xsi:type="dcterms:W3CDTF">2024-09-18T19:58:13Z</dcterms:created>
  <dcterms:modified xsi:type="dcterms:W3CDTF">2024-09-18T19:58:15Z</dcterms:modified>
</cp:coreProperties>
</file>