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10FB1-E01D-4496-BD39-76ECD397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F6377-C0F7-425D-8535-53BF4051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DCDBB-2D30-4BB0-9908-341D94EC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BEFCD-13DB-48C8-BCBC-EB768FC3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E2455-633E-49D5-900E-A142E2A5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7F5F7-FBD3-48E7-9798-3C461AF1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56424-89DF-4220-9348-917717CBF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4A62B-827F-4A5A-BB44-8950402D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8FF02-ECC7-4FBD-8028-DE395EB2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13E58-40BF-4381-BBD0-A43FDADB2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BBDE1-EF17-4937-A1C7-385746AF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313013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肝射频消融术前护理常规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术前护理操作流程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患者年龄、性别、体重和身高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了解患者的生长发育状况，为手术准备提供参考。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详细了解患者是否有肝病史、其他系统疾病史，以及是否长期服用药物等，以便更好地评估手术风险。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通过肝功能检查了解肝脏功能状况，判断是否适合进行射频消融手术。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通过B超、CT或MRI等影像学检查了解肝脏肿瘤的大小、位置和数量等信息，为手术提供准确的定位依据。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肝脏影像学检查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评估患者的凝血功能，判断是否存在凝血障碍，防止术中及术后出血。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凝血酶原时间（PT）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根据凝血酶原时间计算国际标准化比值，进一步评估患者的凝血功能。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国际标准化比值（INR）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凝血功能评估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了解患者的心理状况，如是否有焦虑、抑郁等情况，以便给予相应的心理支持和护理。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评估患者的认知功能，判断患者是否能够理解手术过程和注意事项，以便更好地进行术前沟通和术后护理。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向患者及家属介绍手术的必要性、手术过程、术后注意事项等，消除其紧张、焦虑情绪。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评估患者身体状况，完善相关检查，如血常规、凝血功能、肝功能等，确认无手术禁忌症。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指导患者术前1周戒烟、戒酒，注意保暖，预防感冒。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术前2-3天开始进食清淡易消化食物，避免高脂、油腻食物，术前1天晚上10点后禁食禁水。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熟悉患者病情、手术方式及步骤，以便更好地配合手术。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检查手术所需器械、敷料等是否齐全，确保手术顺利进行。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与医生、麻醉师等密切配合，确保手术过程顺利。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确保性能良好，能够正常使用。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1632387" y="1536628"/>
            <a:ext cx="1898907" cy="1898908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检查是否完好无损，确保手术过程中能够正常使用。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穿刺针、电极板等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准备充足的敷料、绷带等物品，以备不时之需。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敷料、绷带等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手术物品准备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https://d.book118.com/345331301342011112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2024-09-19T13:47:16.981</cp:lastPrinted>
  <dcterms:created xsi:type="dcterms:W3CDTF">2024-09-19T05:47:17Z</dcterms:created>
  <dcterms:modified xsi:type="dcterms:W3CDTF">2024-09-19T05:47:19Z</dcterms:modified>
</cp:coreProperties>
</file>